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4" r:id="rId3"/>
    <p:sldId id="288" r:id="rId4"/>
    <p:sldId id="283" r:id="rId5"/>
    <p:sldId id="301" r:id="rId6"/>
    <p:sldId id="286" r:id="rId7"/>
    <p:sldId id="292" r:id="rId8"/>
    <p:sldId id="287" r:id="rId9"/>
    <p:sldId id="285" r:id="rId10"/>
    <p:sldId id="298" r:id="rId11"/>
    <p:sldId id="289" r:id="rId12"/>
    <p:sldId id="290" r:id="rId13"/>
    <p:sldId id="291" r:id="rId14"/>
    <p:sldId id="293" r:id="rId15"/>
    <p:sldId id="267" r:id="rId16"/>
  </p:sldIdLst>
  <p:sldSz cx="14400213" cy="71993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C000"/>
    <a:srgbClr val="D0CECE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9" autoAdjust="0"/>
    <p:restoredTop sz="94712" autoAdjust="0"/>
  </p:normalViewPr>
  <p:slideViewPr>
    <p:cSldViewPr snapToGrid="0">
      <p:cViewPr varScale="1">
        <p:scale>
          <a:sx n="61" d="100"/>
          <a:sy n="61" d="100"/>
        </p:scale>
        <p:origin x="62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CDF6-0EDA-4B95-9213-594817E120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857250"/>
            <a:ext cx="4629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921FF-4158-4293-B9FD-F578C562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6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57425" y="857250"/>
            <a:ext cx="46291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921FF-4158-4293-B9FD-F578C562C2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178222"/>
            <a:ext cx="1080016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3781306"/>
            <a:ext cx="1080016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457F-6776-4788-837E-2D4828C7FBA2}" type="datetime1">
              <a:rPr lang="en-GB" smtClean="0"/>
              <a:t>19/03/2020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1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AD7E-D298-4CE5-B0BD-1B9124D7D39B}" type="datetime1">
              <a:rPr lang="en-GB" smtClean="0"/>
              <a:t>19/03/2020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383297"/>
            <a:ext cx="3105046" cy="6101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383297"/>
            <a:ext cx="9135135" cy="61010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BC8F-B4D7-41A9-AD85-98D4DC063F08}" type="datetime1">
              <a:rPr lang="en-GB" smtClean="0"/>
              <a:t>19/03/2020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6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04FF-8631-43EE-8D50-C959188F4889}" type="datetime1">
              <a:rPr lang="en-GB" smtClean="0"/>
              <a:t>19/03/2020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1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1794830"/>
            <a:ext cx="12420184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4817875"/>
            <a:ext cx="12420184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FB8F-E39E-4C85-9A98-02140A13D775}" type="datetime1">
              <a:rPr lang="en-GB" smtClean="0"/>
              <a:t>19/03/2020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1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1916484"/>
            <a:ext cx="6120091" cy="456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1916484"/>
            <a:ext cx="6120091" cy="456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07B1-44B4-4966-9B80-D4231F1E8FF0}" type="datetime1">
              <a:rPr lang="en-GB" smtClean="0"/>
              <a:t>19/03/2020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1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383297"/>
            <a:ext cx="12420184" cy="1391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764832"/>
            <a:ext cx="609196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629749"/>
            <a:ext cx="6091965" cy="38679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764832"/>
            <a:ext cx="612196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629749"/>
            <a:ext cx="6121966" cy="38679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A95B-61A5-4468-AB31-5C5E24FF4B5B}" type="datetime1">
              <a:rPr lang="en-GB" smtClean="0"/>
              <a:t>19/03/2020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1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8DF6-BA53-4B02-80EC-C667C89F1EB5}" type="datetime1">
              <a:rPr lang="en-GB" smtClean="0"/>
              <a:t>19/03/2020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19A-5262-4D3D-AA3A-C1D1F26D6D39}" type="datetime1">
              <a:rPr lang="en-GB" smtClean="0"/>
              <a:t>19/03/2020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4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79954"/>
            <a:ext cx="46444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036569"/>
            <a:ext cx="7290108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159794"/>
            <a:ext cx="46444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ADF0-7F7E-47FF-8D79-3D7C7313EA8E}" type="datetime1">
              <a:rPr lang="en-GB" smtClean="0"/>
              <a:t>19/03/2020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79954"/>
            <a:ext cx="46444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036569"/>
            <a:ext cx="7290108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159794"/>
            <a:ext cx="46444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68A1-897C-4ADE-A75C-708432BF46B1}" type="datetime1">
              <a:rPr lang="en-GB" smtClean="0"/>
              <a:t>19/03/2020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8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001C3-A1F3-4341-9E35-BFECFA532261}" type="datetime1">
              <a:rPr lang="en-GB" smtClean="0"/>
              <a:t>19/03/2020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microsoft.com/office/2007/relationships/hdphoto" Target="../media/hdphoto4.wdp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4.wdp"/><Relationship Id="rId1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6.wdp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7416" y="596324"/>
            <a:ext cx="13085379" cy="6006663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2A7365-A20A-40B9-BC78-52FEDB8EE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36" y="1679803"/>
            <a:ext cx="6869651" cy="383970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ACE131-3340-490D-8920-F5C26C50A281}"/>
              </a:ext>
            </a:extLst>
          </p:cNvPr>
          <p:cNvSpPr txBox="1"/>
          <p:nvPr/>
        </p:nvSpPr>
        <p:spPr>
          <a:xfrm>
            <a:off x="1431789" y="5254790"/>
            <a:ext cx="4775200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</a:p>
        </p:txBody>
      </p:sp>
      <p:pic>
        <p:nvPicPr>
          <p:cNvPr id="3" name="di-evantile_charming-life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FD430B76-3845-405A-B0D0-25D474350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58370" y="5753186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7EB4CC-80BB-47A2-B829-E4B0478599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763444" y="731997"/>
            <a:ext cx="1336689" cy="8793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A49A48-3E0C-48FE-9531-7E5A5B1E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825" y="731997"/>
            <a:ext cx="1336689" cy="87930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3C501-B463-4EDC-AA32-491F1ED1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C837-3FD1-4197-A41B-AF42886899EF}" type="datetime1">
              <a:rPr lang="en-GB" smtClean="0"/>
              <a:t>19/03/2020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161EB-9FA3-436B-9E7E-215BFE14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DCD59-71CA-4BD3-8FFB-2B4C83A5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8597" y="541275"/>
            <a:ext cx="13038083" cy="6116762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E73AD-15A0-4AF4-B4AC-C026CECAA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48" y="3279963"/>
            <a:ext cx="2837370" cy="2837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8E403-CE3B-42D8-B208-6ABA96BC3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32" y="2620738"/>
            <a:ext cx="3273264" cy="4526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97D45E-1785-4F7C-AE5D-120D00551F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7" r="99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7165" y="3857068"/>
            <a:ext cx="2999712" cy="19516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81089D3-2D8C-4525-A65B-D31AFCBD2329}"/>
              </a:ext>
            </a:extLst>
          </p:cNvPr>
          <p:cNvGrpSpPr/>
          <p:nvPr/>
        </p:nvGrpSpPr>
        <p:grpSpPr>
          <a:xfrm>
            <a:off x="6577682" y="946352"/>
            <a:ext cx="1687770" cy="1315023"/>
            <a:chOff x="5208487" y="2195358"/>
            <a:chExt cx="1687770" cy="13150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B84003-9DA0-4BC9-8BEA-9B2E3062D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5329747" y="2249571"/>
              <a:ext cx="739225" cy="7392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AE5AAA-C332-4E8C-8400-D0E66083C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5726387" y="2419672"/>
              <a:ext cx="739225" cy="7392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1F977E-7DD3-40D6-A9C5-1F0AD9C99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6157032" y="2195358"/>
              <a:ext cx="739225" cy="7392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D3FD54-F523-467F-BC4E-8D74D261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5208487" y="2578210"/>
              <a:ext cx="739225" cy="7392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CFF29A2-D1C4-491C-B547-81BB154AF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5617130" y="2771156"/>
              <a:ext cx="739225" cy="7392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9A4088F-8E42-4E5E-B527-B1879C86E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6026627" y="2614910"/>
              <a:ext cx="739225" cy="73922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70797CA-3197-482B-A033-B3B68534E46A}"/>
              </a:ext>
            </a:extLst>
          </p:cNvPr>
          <p:cNvGrpSpPr/>
          <p:nvPr/>
        </p:nvGrpSpPr>
        <p:grpSpPr>
          <a:xfrm>
            <a:off x="6074494" y="1478197"/>
            <a:ext cx="1579197" cy="1407975"/>
            <a:chOff x="1712055" y="3340171"/>
            <a:chExt cx="1579197" cy="14079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4C5782-8CB9-4107-9A66-5A4BA2298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861990" y="3444699"/>
              <a:ext cx="739225" cy="7392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8A0BEB1-BBBE-4797-944E-4C6BEE968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171461" y="3602205"/>
              <a:ext cx="739225" cy="7392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4E2A65A-4125-46D6-AC4C-CBDAD76F8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552027" y="3884633"/>
              <a:ext cx="739225" cy="7392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94F077E-C781-4FCD-BE6A-1DA871DE8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712055" y="3882992"/>
              <a:ext cx="739225" cy="7392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B0A8722-1148-46FF-86DD-428F5FC6D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192702" y="4008921"/>
              <a:ext cx="739225" cy="7392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C7BCAD-9917-43BA-A4CF-B16EFF1A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543864" y="3340171"/>
              <a:ext cx="739225" cy="739225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1A7CAD7-DD92-4C01-87A1-00650637BC88}"/>
              </a:ext>
            </a:extLst>
          </p:cNvPr>
          <p:cNvSpPr txBox="1"/>
          <p:nvPr/>
        </p:nvSpPr>
        <p:spPr>
          <a:xfrm>
            <a:off x="3502671" y="617707"/>
            <a:ext cx="791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আপেল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ঝুড়ি তিনটিতে সমান করে ভাগ করি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13059B-E5F1-4CB0-B682-1E659E9AC597}"/>
              </a:ext>
            </a:extLst>
          </p:cNvPr>
          <p:cNvGrpSpPr/>
          <p:nvPr/>
        </p:nvGrpSpPr>
        <p:grpSpPr>
          <a:xfrm rot="626638">
            <a:off x="7298610" y="1369814"/>
            <a:ext cx="1649796" cy="1568205"/>
            <a:chOff x="9656964" y="3489081"/>
            <a:chExt cx="1649796" cy="156820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13487F1-1EC1-4377-8C2D-9608FCF02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10002500" y="3489081"/>
              <a:ext cx="739225" cy="7392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269E246-37B9-4D97-B382-747C6CD7A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10435434" y="3593317"/>
              <a:ext cx="739225" cy="7392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B3CCBCC-6302-45D8-B094-5CB63BEDA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9656964" y="3896889"/>
              <a:ext cx="739225" cy="7392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56C3F57-F5C8-42EE-B500-3617E1459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10117349" y="3955689"/>
              <a:ext cx="739225" cy="7392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60FB40-41B4-4F99-99EE-0B86F1895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10567535" y="3973202"/>
              <a:ext cx="739225" cy="7392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6B436F1-90D8-4D2E-A869-93CE4EE3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9980149" y="4318061"/>
              <a:ext cx="739225" cy="739225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FD0D3C0-182E-4FF8-BAFC-028B6B9F11E3}"/>
              </a:ext>
            </a:extLst>
          </p:cNvPr>
          <p:cNvSpPr txBox="1"/>
          <p:nvPr/>
        </p:nvSpPr>
        <p:spPr>
          <a:xfrm>
            <a:off x="1682032" y="5801725"/>
            <a:ext cx="326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৬টি আপেল আনলাম   </a:t>
            </a: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6BFA12-19D5-4E38-8B8A-00226E3136D6}"/>
              </a:ext>
            </a:extLst>
          </p:cNvPr>
          <p:cNvSpPr txBox="1"/>
          <p:nvPr/>
        </p:nvSpPr>
        <p:spPr>
          <a:xfrm>
            <a:off x="5869468" y="5801725"/>
            <a:ext cx="349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এখানেও ৬টি আপেল আনলাম   </a:t>
            </a:r>
            <a:endParaRPr lang="en-US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B67FF5-B581-4A55-A170-51E59049C6F8}"/>
              </a:ext>
            </a:extLst>
          </p:cNvPr>
          <p:cNvSpPr txBox="1"/>
          <p:nvPr/>
        </p:nvSpPr>
        <p:spPr>
          <a:xfrm>
            <a:off x="6138192" y="2850828"/>
            <a:ext cx="283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১৮টি আপেল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9A15B1-14B4-4615-BBA0-82629C788CF1}"/>
              </a:ext>
            </a:extLst>
          </p:cNvPr>
          <p:cNvSpPr txBox="1"/>
          <p:nvPr/>
        </p:nvSpPr>
        <p:spPr>
          <a:xfrm>
            <a:off x="9573536" y="5812690"/>
            <a:ext cx="363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এখানেও ৬টি আপেল আনলাম  </a:t>
            </a:r>
            <a:endParaRPr lang="en-US" sz="2800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CFAEE13-ADF9-484E-8FD1-65486C7B6D8F}"/>
              </a:ext>
            </a:extLst>
          </p:cNvPr>
          <p:cNvGrpSpPr/>
          <p:nvPr/>
        </p:nvGrpSpPr>
        <p:grpSpPr>
          <a:xfrm>
            <a:off x="7216770" y="2262809"/>
            <a:ext cx="1645935" cy="1423541"/>
            <a:chOff x="3224969" y="3616795"/>
            <a:chExt cx="1645935" cy="1423541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229D018D-F874-49F2-A8A8-018150A27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3405576" y="3616795"/>
              <a:ext cx="739225" cy="739225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7E34F0F-2E16-47F3-9EDE-6248347B7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3686317" y="3831606"/>
              <a:ext cx="739225" cy="73922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5C7EF7D7-B933-40E1-810E-DFDBB8552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3224969" y="4086303"/>
              <a:ext cx="739225" cy="73922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5CE761D4-6E74-4458-ABD2-1AECE915F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4131679" y="3663930"/>
              <a:ext cx="739225" cy="739225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AB25D418-7CEB-4765-8C9B-F818C13DF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3602291" y="4301111"/>
              <a:ext cx="739225" cy="73922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5619B62-2BAC-429B-B0A1-4CEDE06A4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4109355" y="4086301"/>
              <a:ext cx="739225" cy="739225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43DEFEA-8D4F-46D0-B68E-02F42E1C6F6F}"/>
              </a:ext>
            </a:extLst>
          </p:cNvPr>
          <p:cNvGrpSpPr/>
          <p:nvPr/>
        </p:nvGrpSpPr>
        <p:grpSpPr>
          <a:xfrm>
            <a:off x="2553456" y="1609728"/>
            <a:ext cx="2869707" cy="2366665"/>
            <a:chOff x="5135219" y="680663"/>
            <a:chExt cx="2869707" cy="2366665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260523E-CD2E-4969-A9C7-47E31D79B263}"/>
                </a:ext>
              </a:extLst>
            </p:cNvPr>
            <p:cNvGrpSpPr/>
            <p:nvPr/>
          </p:nvGrpSpPr>
          <p:grpSpPr>
            <a:xfrm>
              <a:off x="6091705" y="1623787"/>
              <a:ext cx="1645935" cy="1423541"/>
              <a:chOff x="3224969" y="3616795"/>
              <a:chExt cx="1645935" cy="1423541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5E480F3A-06D2-4DBF-A195-1AB9DAB51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405576" y="3616795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7678A694-CC1A-4C13-871C-ED7A08DAD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86317" y="3831606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612021DD-0527-438E-B221-494D198C5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224969" y="4086303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2109AD78-A004-46BC-9460-567F9C295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31679" y="3663930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5B2FA486-EB59-4CC3-ADAC-4842A9E88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02291" y="4301111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05D875BB-4C8D-49AB-8483-E0385F81E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09355" y="4086301"/>
                <a:ext cx="739225" cy="739225"/>
              </a:xfrm>
              <a:prstGeom prst="rect">
                <a:avLst/>
              </a:prstGeom>
            </p:spPr>
          </p:pic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2AF099B-8880-49FC-9371-AA06BA03FAC3}"/>
                </a:ext>
              </a:extLst>
            </p:cNvPr>
            <p:cNvGrpSpPr/>
            <p:nvPr/>
          </p:nvGrpSpPr>
          <p:grpSpPr>
            <a:xfrm>
              <a:off x="6358991" y="680663"/>
              <a:ext cx="1645935" cy="1423541"/>
              <a:chOff x="3224969" y="3616795"/>
              <a:chExt cx="1645935" cy="1423541"/>
            </a:xfrm>
          </p:grpSpPr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1B56E7DA-AF2E-4DB2-B342-4A718B29D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405576" y="3616795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83172F4C-1D0E-4BC6-B632-1F4CC8B20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86317" y="3831606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4C0FF2E0-5D58-4D0A-BB09-C8BAB9D73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224969" y="4086303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8790C0E5-34DF-4BCB-9AAD-054F46E1B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31679" y="3663930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5C3D9443-511F-4B68-A0FA-782667332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02291" y="4301111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C0EB1D1B-483B-4279-9D14-F1F149E5F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09355" y="4086301"/>
                <a:ext cx="739225" cy="739225"/>
              </a:xfrm>
              <a:prstGeom prst="rect">
                <a:avLst/>
              </a:prstGeom>
            </p:spPr>
          </p:pic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5A56267-C4C3-4A81-9FCD-9E68DA977F13}"/>
                </a:ext>
              </a:extLst>
            </p:cNvPr>
            <p:cNvGrpSpPr/>
            <p:nvPr/>
          </p:nvGrpSpPr>
          <p:grpSpPr>
            <a:xfrm>
              <a:off x="5135219" y="1131667"/>
              <a:ext cx="1645935" cy="1423541"/>
              <a:chOff x="3224969" y="3616795"/>
              <a:chExt cx="1645935" cy="1423541"/>
            </a:xfrm>
          </p:grpSpPr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34204C8C-0C07-44EF-AC4D-5902F4CFB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405576" y="3616795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2BE4D4BF-E05B-481D-9F3B-87C812012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86317" y="3831606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E74F4959-DD43-4188-A2EA-D9A47861B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224969" y="4086303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92ADDCE0-FF2A-4539-9514-BFF3F7490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31679" y="3663930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A22E7C1F-16F1-40BC-B912-3218C3B8F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02291" y="4301111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521FE227-E3AB-4A85-8644-16971A70A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09355" y="4086301"/>
                <a:ext cx="739225" cy="739225"/>
              </a:xfrm>
              <a:prstGeom prst="rect">
                <a:avLst/>
              </a:prstGeom>
            </p:spPr>
          </p:pic>
        </p:grpSp>
      </p:grpSp>
      <p:sp>
        <p:nvSpPr>
          <p:cNvPr id="138" name="Division Sign 137">
            <a:extLst>
              <a:ext uri="{FF2B5EF4-FFF2-40B4-BE49-F238E27FC236}">
                <a16:creationId xmlns:a16="http://schemas.microsoft.com/office/drawing/2014/main" id="{3EAF9FD6-9FA4-4741-8C7D-AA85737915FA}"/>
              </a:ext>
            </a:extLst>
          </p:cNvPr>
          <p:cNvSpPr/>
          <p:nvPr/>
        </p:nvSpPr>
        <p:spPr>
          <a:xfrm>
            <a:off x="5326018" y="2642185"/>
            <a:ext cx="1547129" cy="766882"/>
          </a:xfrm>
          <a:prstGeom prst="mathDivid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FBB9724-EB66-4E2B-9451-39A1C911DBA4}"/>
              </a:ext>
            </a:extLst>
          </p:cNvPr>
          <p:cNvGrpSpPr/>
          <p:nvPr/>
        </p:nvGrpSpPr>
        <p:grpSpPr>
          <a:xfrm>
            <a:off x="10605207" y="2179896"/>
            <a:ext cx="1273061" cy="1208733"/>
            <a:chOff x="9603200" y="1654931"/>
            <a:chExt cx="1273061" cy="1208733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3C232CB4-26B1-4C5B-B012-C09C084FB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9783807" y="1654931"/>
              <a:ext cx="739225" cy="739225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A4C8E2A0-7873-4EE1-A4A4-1120B896D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9603200" y="2124439"/>
              <a:ext cx="739225" cy="739225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9FDD6AA3-05B8-49CB-85AC-5FC2D903F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0137036" y="2008832"/>
              <a:ext cx="739225" cy="739225"/>
            </a:xfrm>
            <a:prstGeom prst="rect">
              <a:avLst/>
            </a:prstGeom>
          </p:spPr>
        </p:pic>
      </p:grpSp>
      <p:sp>
        <p:nvSpPr>
          <p:cNvPr id="143" name="Equals 142">
            <a:extLst>
              <a:ext uri="{FF2B5EF4-FFF2-40B4-BE49-F238E27FC236}">
                <a16:creationId xmlns:a16="http://schemas.microsoft.com/office/drawing/2014/main" id="{CAADA7E1-F53E-438B-841D-4D996E736F7E}"/>
              </a:ext>
            </a:extLst>
          </p:cNvPr>
          <p:cNvSpPr/>
          <p:nvPr/>
        </p:nvSpPr>
        <p:spPr>
          <a:xfrm>
            <a:off x="9047229" y="2583996"/>
            <a:ext cx="1434856" cy="646331"/>
          </a:xfrm>
          <a:prstGeom prst="mathEqual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47BE1AE-041F-4E95-A67F-6C815D410403}"/>
              </a:ext>
            </a:extLst>
          </p:cNvPr>
          <p:cNvSpPr txBox="1"/>
          <p:nvPr/>
        </p:nvSpPr>
        <p:spPr>
          <a:xfrm>
            <a:off x="4478527" y="3902187"/>
            <a:ext cx="1477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F9C7B6C-5C6B-4269-B15F-2AA1EC94BBE6}"/>
              </a:ext>
            </a:extLst>
          </p:cNvPr>
          <p:cNvSpPr txBox="1"/>
          <p:nvPr/>
        </p:nvSpPr>
        <p:spPr>
          <a:xfrm>
            <a:off x="6221453" y="3896918"/>
            <a:ext cx="571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F3D1963-4450-4DDB-8B45-E6EB59BC190A}"/>
              </a:ext>
            </a:extLst>
          </p:cNvPr>
          <p:cNvSpPr txBox="1"/>
          <p:nvPr/>
        </p:nvSpPr>
        <p:spPr>
          <a:xfrm>
            <a:off x="7356005" y="3867506"/>
            <a:ext cx="712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9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FD68844-8E9A-4B4B-8A26-86BFBB3292DF}"/>
              </a:ext>
            </a:extLst>
          </p:cNvPr>
          <p:cNvSpPr txBox="1"/>
          <p:nvPr/>
        </p:nvSpPr>
        <p:spPr>
          <a:xfrm>
            <a:off x="8626301" y="3884111"/>
            <a:ext cx="901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9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6D8E1F9-4AC0-4179-BDCC-691DCF80CCBA}"/>
              </a:ext>
            </a:extLst>
          </p:cNvPr>
          <p:cNvSpPr txBox="1"/>
          <p:nvPr/>
        </p:nvSpPr>
        <p:spPr>
          <a:xfrm>
            <a:off x="10194728" y="3837965"/>
            <a:ext cx="661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1D297D8-55E0-407C-8065-330509D758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967639" y="763976"/>
            <a:ext cx="1336689" cy="87930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8F867B0-3863-4961-89AA-5787B090AE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579" y="828631"/>
            <a:ext cx="1336689" cy="879303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0399138-EE8B-4869-A235-EFE75E05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4EE4-9C67-4FDC-AD5B-67D8F4B4F2FC}" type="datetime1">
              <a:rPr lang="en-GB" smtClean="0"/>
              <a:t>19/03/2020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579D992-3E0C-4938-B5DE-D969A82C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121FA6-4C59-4C7F-A860-74548BE5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1 0.02359 L -0.08356 0.04057 C -0.10351 0.043 -0.12865 0.06108 -0.15003 0.0882 C -0.17649 0.11973 -0.19215 0.15193 -0.20075 0.18412 L -0.24374 0.33076 " pathEditMode="relative" rAng="3240000" ptsTypes="AAA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2" y="117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2069E-6 -2.23815E-6 L 0.01124 0.4222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" y="21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8 0.02668 L 0.07551 0.04785 C 0.0937 0.05226 0.11641 0.07056 0.13725 0.09526 C 0.1604 0.12635 0.17572 0.15766 0.18311 0.18743 L 0.2207 0.32591 " pathEditMode="relative" rAng="18480000" ptsTypes="AAA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8" y="11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138" grpId="0" animBg="1"/>
      <p:bldP spid="143" grpId="0" animBg="1"/>
      <p:bldP spid="144" grpId="0"/>
      <p:bldP spid="145" grpId="0"/>
      <p:bldP spid="146" grpId="0"/>
      <p:bldP spid="147" grpId="0"/>
      <p:bldP spid="1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6744" y="604336"/>
            <a:ext cx="12997084" cy="5990639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EEEE0-E8D7-49E4-B968-7CF520A780E1}"/>
              </a:ext>
            </a:extLst>
          </p:cNvPr>
          <p:cNvSpPr txBox="1"/>
          <p:nvPr/>
        </p:nvSpPr>
        <p:spPr>
          <a:xfrm>
            <a:off x="6360045" y="4204257"/>
            <a:ext cx="589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সংখ্যাগুলোর গড় নির্ণয় কর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38836-4AD9-499E-AE0F-BEA9367B562F}"/>
              </a:ext>
            </a:extLst>
          </p:cNvPr>
          <p:cNvSpPr txBox="1"/>
          <p:nvPr/>
        </p:nvSpPr>
        <p:spPr>
          <a:xfrm>
            <a:off x="8039217" y="5196744"/>
            <a:ext cx="253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৬, ৪, ৭, ৩, ৫   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C3B9D-D714-449B-B59B-07048452ADB5}"/>
              </a:ext>
            </a:extLst>
          </p:cNvPr>
          <p:cNvSpPr txBox="1"/>
          <p:nvPr/>
        </p:nvSpPr>
        <p:spPr>
          <a:xfrm>
            <a:off x="6576438" y="1820018"/>
            <a:ext cx="429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বুঝতে পেরেছ তাহলে?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77D57DA6-4FBC-481E-B6D4-F65ECD42E9AE}"/>
              </a:ext>
            </a:extLst>
          </p:cNvPr>
          <p:cNvSpPr/>
          <p:nvPr/>
        </p:nvSpPr>
        <p:spPr>
          <a:xfrm rot="16200000">
            <a:off x="627140" y="889032"/>
            <a:ext cx="5859526" cy="5421246"/>
          </a:xfrm>
          <a:prstGeom prst="flowChartDocumen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F6D16B-CCE8-4A2C-A537-A099BEE0A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48" y="1863492"/>
            <a:ext cx="3330141" cy="26247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8A2D0B-67F2-42D4-85B3-9557F48974B1}"/>
              </a:ext>
            </a:extLst>
          </p:cNvPr>
          <p:cNvSpPr txBox="1"/>
          <p:nvPr/>
        </p:nvSpPr>
        <p:spPr>
          <a:xfrm>
            <a:off x="1970088" y="5326714"/>
            <a:ext cx="333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41A87E-F96F-4971-8B33-50F0B7F1C33E}"/>
              </a:ext>
            </a:extLst>
          </p:cNvPr>
          <p:cNvSpPr/>
          <p:nvPr/>
        </p:nvSpPr>
        <p:spPr>
          <a:xfrm>
            <a:off x="5493226" y="669891"/>
            <a:ext cx="1002322" cy="5859527"/>
          </a:xfrm>
          <a:custGeom>
            <a:avLst/>
            <a:gdLst>
              <a:gd name="connsiteX0" fmla="*/ 0 w 1002322"/>
              <a:gd name="connsiteY0" fmla="*/ 0 h 6752492"/>
              <a:gd name="connsiteX1" fmla="*/ 14068 w 1002322"/>
              <a:gd name="connsiteY1" fmla="*/ 309489 h 6752492"/>
              <a:gd name="connsiteX2" fmla="*/ 28135 w 1002322"/>
              <a:gd name="connsiteY2" fmla="*/ 576775 h 6752492"/>
              <a:gd name="connsiteX3" fmla="*/ 56271 w 1002322"/>
              <a:gd name="connsiteY3" fmla="*/ 984738 h 6752492"/>
              <a:gd name="connsiteX4" fmla="*/ 126609 w 1002322"/>
              <a:gd name="connsiteY4" fmla="*/ 1448972 h 6752492"/>
              <a:gd name="connsiteX5" fmla="*/ 225083 w 1002322"/>
              <a:gd name="connsiteY5" fmla="*/ 1941341 h 6752492"/>
              <a:gd name="connsiteX6" fmla="*/ 337625 w 1002322"/>
              <a:gd name="connsiteY6" fmla="*/ 2321169 h 6752492"/>
              <a:gd name="connsiteX7" fmla="*/ 422031 w 1002322"/>
              <a:gd name="connsiteY7" fmla="*/ 2602523 h 6752492"/>
              <a:gd name="connsiteX8" fmla="*/ 590843 w 1002322"/>
              <a:gd name="connsiteY8" fmla="*/ 3066757 h 6752492"/>
              <a:gd name="connsiteX9" fmla="*/ 731520 w 1002322"/>
              <a:gd name="connsiteY9" fmla="*/ 3432517 h 6752492"/>
              <a:gd name="connsiteX10" fmla="*/ 801858 w 1002322"/>
              <a:gd name="connsiteY10" fmla="*/ 3657600 h 6752492"/>
              <a:gd name="connsiteX11" fmla="*/ 914400 w 1002322"/>
              <a:gd name="connsiteY11" fmla="*/ 4079631 h 6752492"/>
              <a:gd name="connsiteX12" fmla="*/ 970671 w 1002322"/>
              <a:gd name="connsiteY12" fmla="*/ 4360984 h 6752492"/>
              <a:gd name="connsiteX13" fmla="*/ 998806 w 1002322"/>
              <a:gd name="connsiteY13" fmla="*/ 4656406 h 6752492"/>
              <a:gd name="connsiteX14" fmla="*/ 998806 w 1002322"/>
              <a:gd name="connsiteY14" fmla="*/ 5162843 h 6752492"/>
              <a:gd name="connsiteX15" fmla="*/ 970671 w 1002322"/>
              <a:gd name="connsiteY15" fmla="*/ 5556738 h 6752492"/>
              <a:gd name="connsiteX16" fmla="*/ 914400 w 1002322"/>
              <a:gd name="connsiteY16" fmla="*/ 5894363 h 6752492"/>
              <a:gd name="connsiteX17" fmla="*/ 829994 w 1002322"/>
              <a:gd name="connsiteY17" fmla="*/ 6316394 h 6752492"/>
              <a:gd name="connsiteX18" fmla="*/ 731520 w 1002322"/>
              <a:gd name="connsiteY18" fmla="*/ 6752492 h 675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2322" h="6752492">
                <a:moveTo>
                  <a:pt x="0" y="0"/>
                </a:moveTo>
                <a:cubicBezTo>
                  <a:pt x="4689" y="106680"/>
                  <a:pt x="9379" y="213360"/>
                  <a:pt x="14068" y="309489"/>
                </a:cubicBezTo>
                <a:cubicBezTo>
                  <a:pt x="18757" y="405618"/>
                  <a:pt x="21101" y="464234"/>
                  <a:pt x="28135" y="576775"/>
                </a:cubicBezTo>
                <a:cubicBezTo>
                  <a:pt x="35169" y="689317"/>
                  <a:pt x="39859" y="839372"/>
                  <a:pt x="56271" y="984738"/>
                </a:cubicBezTo>
                <a:cubicBezTo>
                  <a:pt x="72683" y="1130104"/>
                  <a:pt x="98474" y="1289538"/>
                  <a:pt x="126609" y="1448972"/>
                </a:cubicBezTo>
                <a:cubicBezTo>
                  <a:pt x="154744" y="1608406"/>
                  <a:pt x="189914" y="1795975"/>
                  <a:pt x="225083" y="1941341"/>
                </a:cubicBezTo>
                <a:cubicBezTo>
                  <a:pt x="260252" y="2086707"/>
                  <a:pt x="304800" y="2210972"/>
                  <a:pt x="337625" y="2321169"/>
                </a:cubicBezTo>
                <a:cubicBezTo>
                  <a:pt x="370450" y="2431366"/>
                  <a:pt x="379828" y="2478258"/>
                  <a:pt x="422031" y="2602523"/>
                </a:cubicBezTo>
                <a:cubicBezTo>
                  <a:pt x="464234" y="2726788"/>
                  <a:pt x="539262" y="2928425"/>
                  <a:pt x="590843" y="3066757"/>
                </a:cubicBezTo>
                <a:cubicBezTo>
                  <a:pt x="642424" y="3205089"/>
                  <a:pt x="696351" y="3334043"/>
                  <a:pt x="731520" y="3432517"/>
                </a:cubicBezTo>
                <a:cubicBezTo>
                  <a:pt x="766689" y="3530991"/>
                  <a:pt x="771378" y="3549748"/>
                  <a:pt x="801858" y="3657600"/>
                </a:cubicBezTo>
                <a:cubicBezTo>
                  <a:pt x="832338" y="3765452"/>
                  <a:pt x="886265" y="3962400"/>
                  <a:pt x="914400" y="4079631"/>
                </a:cubicBezTo>
                <a:cubicBezTo>
                  <a:pt x="942535" y="4196862"/>
                  <a:pt x="956603" y="4264855"/>
                  <a:pt x="970671" y="4360984"/>
                </a:cubicBezTo>
                <a:cubicBezTo>
                  <a:pt x="984739" y="4457113"/>
                  <a:pt x="994117" y="4522763"/>
                  <a:pt x="998806" y="4656406"/>
                </a:cubicBezTo>
                <a:cubicBezTo>
                  <a:pt x="1003495" y="4790049"/>
                  <a:pt x="1003495" y="5012788"/>
                  <a:pt x="998806" y="5162843"/>
                </a:cubicBezTo>
                <a:cubicBezTo>
                  <a:pt x="994117" y="5312898"/>
                  <a:pt x="984739" y="5434818"/>
                  <a:pt x="970671" y="5556738"/>
                </a:cubicBezTo>
                <a:cubicBezTo>
                  <a:pt x="956603" y="5678658"/>
                  <a:pt x="937846" y="5767754"/>
                  <a:pt x="914400" y="5894363"/>
                </a:cubicBezTo>
                <a:cubicBezTo>
                  <a:pt x="890954" y="6020972"/>
                  <a:pt x="860474" y="6173373"/>
                  <a:pt x="829994" y="6316394"/>
                </a:cubicBezTo>
                <a:cubicBezTo>
                  <a:pt x="799514" y="6459415"/>
                  <a:pt x="765517" y="6605953"/>
                  <a:pt x="731520" y="6752492"/>
                </a:cubicBezTo>
              </a:path>
            </a:pathLst>
          </a:custGeom>
          <a:noFill/>
          <a:ln w="152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90808F-F07F-4A04-8BA3-55F5AD1EF0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1030701" y="786616"/>
            <a:ext cx="1336689" cy="8793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6C03B6-EA28-473B-92A8-8E66C40EA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579" y="828631"/>
            <a:ext cx="1336689" cy="87930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EF89F-098A-4106-813E-2ECAAC72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B8CF-E026-49E0-B93B-576E0E635313}" type="datetime1">
              <a:rPr lang="en-GB" smtClean="0"/>
              <a:t>19/03/2020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737C-4160-41DA-91A9-8E496B60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4754C9-767D-4795-B209-0A2EB92A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4855" y="549766"/>
            <a:ext cx="13116911" cy="6095913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A31C1-440A-4CCB-BD76-3B4BD2C52255}"/>
              </a:ext>
            </a:extLst>
          </p:cNvPr>
          <p:cNvSpPr txBox="1"/>
          <p:nvPr/>
        </p:nvSpPr>
        <p:spPr>
          <a:xfrm>
            <a:off x="2878316" y="549766"/>
            <a:ext cx="881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৯৮ পৃষ্ঠার ১ নং সমস্যাটি দেখ-  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2D25EE84-94E3-492A-B8F1-300F2012B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39" y="1319208"/>
            <a:ext cx="3915321" cy="511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0BD0E-39BC-4391-9ED2-4864691C8B3F}"/>
              </a:ext>
            </a:extLst>
          </p:cNvPr>
          <p:cNvSpPr/>
          <p:nvPr/>
        </p:nvSpPr>
        <p:spPr>
          <a:xfrm>
            <a:off x="4527692" y="1630966"/>
            <a:ext cx="6810233" cy="1883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 গত সপ্তাহে শনিবার থেকে বৃহস্পতিবার পর্যন্ত প্রতিদিন কত ঘন্টা করে বাড়িতে পড়ালেখা করে তার একটি তালিকা তৈরী করেছে। সে প্রতিদিন গড়ে কত ঘন্টা করে বাড়ীতে পড়ালেখা করেছে?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F9FBB9-9A22-4677-A1DD-7BD2E8198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92901"/>
              </p:ext>
            </p:extLst>
          </p:nvPr>
        </p:nvGraphicFramePr>
        <p:xfrm>
          <a:off x="4541352" y="2772677"/>
          <a:ext cx="6784456" cy="75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বার</a:t>
                      </a:r>
                      <a:r>
                        <a:rPr lang="en-US" b="1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r>
                        <a:rPr lang="bn-IN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9D0245-1856-4BB3-B119-06BA1D31C551}"/>
              </a:ext>
            </a:extLst>
          </p:cNvPr>
          <p:cNvSpPr txBox="1"/>
          <p:nvPr/>
        </p:nvSpPr>
        <p:spPr>
          <a:xfrm>
            <a:off x="4553469" y="4845081"/>
            <a:ext cx="678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সমস্যাটির সমাধান করতে পারবে?   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0B7E4-5785-4E6B-A358-7BEDFBB17A0D}"/>
              </a:ext>
            </a:extLst>
          </p:cNvPr>
          <p:cNvSpPr txBox="1"/>
          <p:nvPr/>
        </p:nvSpPr>
        <p:spPr>
          <a:xfrm>
            <a:off x="5438119" y="4479921"/>
            <a:ext cx="5307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IN" sz="36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</a:t>
            </a:r>
          </a:p>
          <a:p>
            <a:pPr algn="ctr"/>
            <a:r>
              <a:rPr lang="bn-IN" sz="3600" dirty="0">
                <a:ln w="0"/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u="sng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hord 1">
            <a:extLst>
              <a:ext uri="{FF2B5EF4-FFF2-40B4-BE49-F238E27FC236}">
                <a16:creationId xmlns:a16="http://schemas.microsoft.com/office/drawing/2014/main" id="{D2CD2595-419A-42E8-9B6C-C9681A9CE7EB}"/>
              </a:ext>
            </a:extLst>
          </p:cNvPr>
          <p:cNvSpPr/>
          <p:nvPr/>
        </p:nvSpPr>
        <p:spPr>
          <a:xfrm rot="1868544">
            <a:off x="716457" y="1548520"/>
            <a:ext cx="3194336" cy="5199453"/>
          </a:xfrm>
          <a:prstGeom prst="hexagon">
            <a:avLst>
              <a:gd name="adj" fmla="val 50000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BB09B6-1A35-4592-9A34-8A98E6FF0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88" y="3325468"/>
            <a:ext cx="2106534" cy="23371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DCE245-BC37-4830-AFAA-16AB3ABED15C}"/>
              </a:ext>
            </a:extLst>
          </p:cNvPr>
          <p:cNvSpPr txBox="1"/>
          <p:nvPr/>
        </p:nvSpPr>
        <p:spPr>
          <a:xfrm rot="19907617">
            <a:off x="561367" y="2828987"/>
            <a:ext cx="333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EE8F04-E948-432C-A285-0818C40A3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1030701" y="786616"/>
            <a:ext cx="1336689" cy="879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F68F1A-7EB1-4849-83C2-9C4C2A24A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579" y="828631"/>
            <a:ext cx="1336689" cy="87930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4BE828-ACB6-4037-8F2D-95B5DE62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781D-A6F8-4D9F-8CA5-370115E94E68}" type="datetime1">
              <a:rPr lang="en-GB" smtClean="0"/>
              <a:t>19/03/2020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3862F-64BF-432C-AB9C-341DD83E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B60B0-EAA4-4EE0-9A11-77CA4906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10" grpId="0"/>
      <p:bldP spid="10" grpId="1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1743" y="786616"/>
            <a:ext cx="12670971" cy="5626081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914B0D7-8BD5-4548-9811-6458B2F22565}"/>
              </a:ext>
            </a:extLst>
          </p:cNvPr>
          <p:cNvSpPr/>
          <p:nvPr/>
        </p:nvSpPr>
        <p:spPr>
          <a:xfrm>
            <a:off x="7566979" y="1003529"/>
            <a:ext cx="4389120" cy="3657600"/>
          </a:xfrm>
          <a:prstGeom prst="flowChartManualInp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C6639680-1651-4387-A714-C683C0B7711E}"/>
              </a:ext>
            </a:extLst>
          </p:cNvPr>
          <p:cNvSpPr/>
          <p:nvPr/>
        </p:nvSpPr>
        <p:spPr>
          <a:xfrm rot="21070239">
            <a:off x="1593341" y="1888754"/>
            <a:ext cx="5208113" cy="3657600"/>
          </a:xfrm>
          <a:prstGeom prst="flowChartMer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F81010-399B-463A-A452-35806266655A}"/>
              </a:ext>
            </a:extLst>
          </p:cNvPr>
          <p:cNvSpPr txBox="1"/>
          <p:nvPr/>
        </p:nvSpPr>
        <p:spPr>
          <a:xfrm rot="20406959">
            <a:off x="3324127" y="1984134"/>
            <a:ext cx="2100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</a:t>
            </a:r>
          </a:p>
          <a:p>
            <a:pPr algn="ctr"/>
            <a:r>
              <a:rPr lang="bn-IN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সূত্রটি লেখ</a:t>
            </a:r>
            <a:r>
              <a:rPr lang="en-US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65E2B-9EAB-475D-BCFE-71062015AD34}"/>
              </a:ext>
            </a:extLst>
          </p:cNvPr>
          <p:cNvSpPr txBox="1"/>
          <p:nvPr/>
        </p:nvSpPr>
        <p:spPr>
          <a:xfrm rot="21437037">
            <a:off x="7676991" y="2353562"/>
            <a:ext cx="4329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 ২০ জন শিক্ষার্থীর গড় ওজন ৪০ কেজি হলে তাদের মোট ওজন কত? </a:t>
            </a:r>
            <a:endParaRPr lang="en-US" sz="36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8E0742D0-44C6-4C25-9A1A-3800DCFBD6F6}"/>
              </a:ext>
            </a:extLst>
          </p:cNvPr>
          <p:cNvSpPr/>
          <p:nvPr/>
        </p:nvSpPr>
        <p:spPr>
          <a:xfrm rot="13878549">
            <a:off x="2078418" y="2202740"/>
            <a:ext cx="731520" cy="731520"/>
          </a:xfrm>
          <a:prstGeom prst="teardrop">
            <a:avLst>
              <a:gd name="adj" fmla="val 1615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561A8F-B3E4-4FDC-A925-B6FCA37E3A34}"/>
              </a:ext>
            </a:extLst>
          </p:cNvPr>
          <p:cNvSpPr/>
          <p:nvPr/>
        </p:nvSpPr>
        <p:spPr>
          <a:xfrm rot="2437357">
            <a:off x="10658304" y="1101462"/>
            <a:ext cx="1527597" cy="9278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5" name="Flowchart: Merge 14">
            <a:extLst>
              <a:ext uri="{FF2B5EF4-FFF2-40B4-BE49-F238E27FC236}">
                <a16:creationId xmlns:a16="http://schemas.microsoft.com/office/drawing/2014/main" id="{B0F9CE1F-D0B0-4178-895A-B27E0685A3C8}"/>
              </a:ext>
            </a:extLst>
          </p:cNvPr>
          <p:cNvSpPr/>
          <p:nvPr/>
        </p:nvSpPr>
        <p:spPr>
          <a:xfrm rot="1374277">
            <a:off x="377677" y="3437599"/>
            <a:ext cx="4560699" cy="32707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6467"/>
              <a:gd name="connsiteY0" fmla="*/ 0 h 10000"/>
              <a:gd name="connsiteX1" fmla="*/ 16467 w 16467"/>
              <a:gd name="connsiteY1" fmla="*/ 5916 h 10000"/>
              <a:gd name="connsiteX2" fmla="*/ 5000 w 16467"/>
              <a:gd name="connsiteY2" fmla="*/ 10000 h 10000"/>
              <a:gd name="connsiteX3" fmla="*/ 0 w 16467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67" h="10000">
                <a:moveTo>
                  <a:pt x="0" y="0"/>
                </a:moveTo>
                <a:lnTo>
                  <a:pt x="16467" y="5916"/>
                </a:lnTo>
                <a:lnTo>
                  <a:pt x="5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06B1D1-0177-4210-B013-0142994CB5AB}"/>
              </a:ext>
            </a:extLst>
          </p:cNvPr>
          <p:cNvSpPr/>
          <p:nvPr/>
        </p:nvSpPr>
        <p:spPr>
          <a:xfrm>
            <a:off x="144396" y="3622706"/>
            <a:ext cx="3106255" cy="3141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E0A0F7-4668-496F-B667-F48EBAA5F4AC}"/>
              </a:ext>
            </a:extLst>
          </p:cNvPr>
          <p:cNvSpPr/>
          <p:nvPr/>
        </p:nvSpPr>
        <p:spPr>
          <a:xfrm>
            <a:off x="1147407" y="4332843"/>
            <a:ext cx="3106255" cy="1804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EBA4A2-71C8-4116-AD98-6F53F49C8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1029178" y="912205"/>
            <a:ext cx="1336689" cy="879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D08D91-CC71-4F67-803C-1B93689CA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026" y="912205"/>
            <a:ext cx="1336689" cy="879303"/>
          </a:xfrm>
          <a:prstGeom prst="rect">
            <a:avLst/>
          </a:prstGeom>
        </p:spPr>
      </p:pic>
      <p:sp>
        <p:nvSpPr>
          <p:cNvPr id="23" name="Flowchart: Display 22">
            <a:extLst>
              <a:ext uri="{FF2B5EF4-FFF2-40B4-BE49-F238E27FC236}">
                <a16:creationId xmlns:a16="http://schemas.microsoft.com/office/drawing/2014/main" id="{65458786-1E5A-4021-85E7-9CAA2A01A2AD}"/>
              </a:ext>
            </a:extLst>
          </p:cNvPr>
          <p:cNvSpPr/>
          <p:nvPr/>
        </p:nvSpPr>
        <p:spPr>
          <a:xfrm rot="16200000">
            <a:off x="5097064" y="2718825"/>
            <a:ext cx="2883877" cy="4199207"/>
          </a:xfrm>
          <a:prstGeom prst="flowChartDisplay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hord 23">
            <a:extLst>
              <a:ext uri="{FF2B5EF4-FFF2-40B4-BE49-F238E27FC236}">
                <a16:creationId xmlns:a16="http://schemas.microsoft.com/office/drawing/2014/main" id="{676DCAA6-36B5-4609-A1B6-0C1146E05880}"/>
              </a:ext>
            </a:extLst>
          </p:cNvPr>
          <p:cNvSpPr/>
          <p:nvPr/>
        </p:nvSpPr>
        <p:spPr>
          <a:xfrm rot="17587567">
            <a:off x="6069442" y="3234111"/>
            <a:ext cx="896283" cy="7029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182880" rIns="274320" bIns="91440"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B367AA-C816-4061-9682-7AEE943EB58C}"/>
              </a:ext>
            </a:extLst>
          </p:cNvPr>
          <p:cNvSpPr txBox="1"/>
          <p:nvPr/>
        </p:nvSpPr>
        <p:spPr>
          <a:xfrm rot="21437037">
            <a:off x="5014192" y="4326934"/>
            <a:ext cx="3342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১৫,</a:t>
            </a:r>
            <a:r>
              <a:rPr lang="en-US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২০,</a:t>
            </a:r>
            <a:r>
              <a:rPr lang="en-US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২৫,</a:t>
            </a:r>
            <a:r>
              <a:rPr lang="en-US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৩০,</a:t>
            </a:r>
            <a:r>
              <a:rPr lang="en-US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</a:p>
          <a:p>
            <a:pPr algn="ctr"/>
            <a:r>
              <a:rPr lang="bn-IN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গড় কত? </a:t>
            </a:r>
            <a:endParaRPr lang="en-US" sz="360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6E2F7-40D5-40ED-8FF7-4404BDC2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4A96-1D13-451B-B929-E5281305C8F9}" type="datetime1">
              <a:rPr lang="en-GB" smtClean="0"/>
              <a:t>19/03/2020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8DC39A-1D05-4840-9CF6-017B3E0D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BA806E-1DC7-4EDB-8C66-F252DF2D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14" grpId="0"/>
      <p:bldP spid="9" grpId="0" animBg="1"/>
      <p:bldP spid="11" grpId="0" animBg="1"/>
      <p:bldP spid="15" grpId="0" animBg="1"/>
      <p:bldP spid="20" grpId="0"/>
      <p:bldP spid="23" grpId="0" animBg="1"/>
      <p:bldP spid="23" grpId="1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683" y="630621"/>
            <a:ext cx="13022317" cy="6022428"/>
          </a:xfrm>
          <a:prstGeom prst="rect">
            <a:avLst/>
          </a:prstGeo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77222A64-C8DB-46F3-8648-140C76E42FC5}"/>
              </a:ext>
            </a:extLst>
          </p:cNvPr>
          <p:cNvSpPr/>
          <p:nvPr/>
        </p:nvSpPr>
        <p:spPr>
          <a:xfrm>
            <a:off x="990015" y="785310"/>
            <a:ext cx="5442209" cy="571304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57"/>
              <a:gd name="connsiteY0" fmla="*/ 0 h 21128"/>
              <a:gd name="connsiteX1" fmla="*/ 21600 w 21657"/>
              <a:gd name="connsiteY1" fmla="*/ 0 h 21128"/>
              <a:gd name="connsiteX2" fmla="*/ 21657 w 21657"/>
              <a:gd name="connsiteY2" fmla="*/ 15439 h 21128"/>
              <a:gd name="connsiteX3" fmla="*/ 0 w 21657"/>
              <a:gd name="connsiteY3" fmla="*/ 20172 h 21128"/>
              <a:gd name="connsiteX4" fmla="*/ 0 w 21657"/>
              <a:gd name="connsiteY4" fmla="*/ 0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21128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57" y="9665"/>
                  <a:pt x="21657" y="15439"/>
                </a:cubicBezTo>
                <a:cubicBezTo>
                  <a:pt x="10857" y="15439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5E1AC-39D0-44ED-9AC7-C5A47EEC5839}"/>
              </a:ext>
            </a:extLst>
          </p:cNvPr>
          <p:cNvSpPr/>
          <p:nvPr/>
        </p:nvSpPr>
        <p:spPr>
          <a:xfrm>
            <a:off x="7200106" y="855642"/>
            <a:ext cx="4344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অনুশীলন করবে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42EA25-37FC-4079-A53E-61E45C0CCC74}"/>
              </a:ext>
            </a:extLst>
          </p:cNvPr>
          <p:cNvSpPr/>
          <p:nvPr/>
        </p:nvSpPr>
        <p:spPr>
          <a:xfrm>
            <a:off x="7200107" y="4879458"/>
            <a:ext cx="5814603" cy="1464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 ৩টির গড় ওজন নির্ণয় কর। 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44C6A7-94B9-4C78-98B7-ABED08FC767F}"/>
              </a:ext>
            </a:extLst>
          </p:cNvPr>
          <p:cNvSpPr/>
          <p:nvPr/>
        </p:nvSpPr>
        <p:spPr>
          <a:xfrm>
            <a:off x="7428752" y="3747749"/>
            <a:ext cx="4252363" cy="769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গ্রাম, ৩২০ গ্রাম, ৩৭১ গ্রাম।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3F91EC-C9B7-483E-97BE-6F0F997D7AC9}"/>
              </a:ext>
            </a:extLst>
          </p:cNvPr>
          <p:cNvSpPr/>
          <p:nvPr/>
        </p:nvSpPr>
        <p:spPr>
          <a:xfrm>
            <a:off x="7428751" y="2374186"/>
            <a:ext cx="5814604" cy="769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বাক্সের ২০টি কমলার মধ্যে আমরা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F01CC-26AE-4F03-9291-43526068F740}"/>
              </a:ext>
            </a:extLst>
          </p:cNvPr>
          <p:cNvSpPr/>
          <p:nvPr/>
        </p:nvSpPr>
        <p:spPr>
          <a:xfrm>
            <a:off x="7428751" y="3062765"/>
            <a:ext cx="5867358" cy="684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৩টির ওজন মেপে পেলাম যথাক্রমে ৩৩৫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E17302-3C75-4C64-A432-B37E2C7FC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579" y="828631"/>
            <a:ext cx="1336689" cy="879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F826EF-6A66-4383-9EE6-E398356E10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1005945" y="800710"/>
            <a:ext cx="1336689" cy="879303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E03E202-CA3A-4801-A6FE-06E308B2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56F5-6CCE-4611-8339-ACBE284F932C}" type="datetime1">
              <a:rPr lang="en-GB" smtClean="0"/>
              <a:t>19/03/2020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141FEA-7AF5-4421-8900-CEF3EFCB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8CB125-862D-485C-9FB4-6988F10E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0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6" grpId="0"/>
      <p:bldP spid="3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373888D-0AB8-4F1D-9135-00638B07B0C1}"/>
              </a:ext>
            </a:extLst>
          </p:cNvPr>
          <p:cNvSpPr/>
          <p:nvPr/>
        </p:nvSpPr>
        <p:spPr>
          <a:xfrm>
            <a:off x="1069397" y="3389231"/>
            <a:ext cx="9935907" cy="144655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bn-IN" sz="8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সবাইকে ধন্যবাদ</a:t>
            </a:r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8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D9085C2-0E2A-433D-90DD-C97C6FED5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04" y="1766032"/>
            <a:ext cx="4762500" cy="34671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E766046-6122-4E34-95F9-80D5624A2720}"/>
              </a:ext>
            </a:extLst>
          </p:cNvPr>
          <p:cNvSpPr/>
          <p:nvPr/>
        </p:nvSpPr>
        <p:spPr>
          <a:xfrm rot="21449545">
            <a:off x="1248898" y="2952507"/>
            <a:ext cx="6192791" cy="1446550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</a:bodyPr>
          <a:lstStyle/>
          <a:p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</a:t>
            </a:r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8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717497-A0D9-485C-B563-57FEED1D3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4" y="1816716"/>
            <a:ext cx="4762500" cy="34671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33" name="Rectangle: Rounded Corners 7">
            <a:extLst>
              <a:ext uri="{FF2B5EF4-FFF2-40B4-BE49-F238E27FC236}">
                <a16:creationId xmlns:a16="http://schemas.microsoft.com/office/drawing/2014/main" id="{E997A77A-196C-4EF7-A5DD-EA7E0CBFB3D4}"/>
              </a:ext>
            </a:extLst>
          </p:cNvPr>
          <p:cNvSpPr/>
          <p:nvPr/>
        </p:nvSpPr>
        <p:spPr>
          <a:xfrm rot="10800000">
            <a:off x="688335" y="599090"/>
            <a:ext cx="12933072" cy="1174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txBody>
          <a:bodyPr/>
          <a:lstStyle/>
          <a:p>
            <a:endParaRPr lang="en-US" dirty="0"/>
          </a:p>
        </p:txBody>
      </p:sp>
      <p:sp>
        <p:nvSpPr>
          <p:cNvPr id="36" name="Rectangle: Rounded Corners 7">
            <a:extLst>
              <a:ext uri="{FF2B5EF4-FFF2-40B4-BE49-F238E27FC236}">
                <a16:creationId xmlns:a16="http://schemas.microsoft.com/office/drawing/2014/main" id="{540C96C4-D754-4E28-9EE1-8D514FE4FCC2}"/>
              </a:ext>
            </a:extLst>
          </p:cNvPr>
          <p:cNvSpPr/>
          <p:nvPr/>
        </p:nvSpPr>
        <p:spPr>
          <a:xfrm>
            <a:off x="688334" y="5185685"/>
            <a:ext cx="12933071" cy="14145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F399E-842A-4202-B8EF-AEB5EB306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22" y="1981389"/>
            <a:ext cx="4131856" cy="3098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C6230F-855F-47E6-9517-3EA0DC70E5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1030701" y="786616"/>
            <a:ext cx="1336689" cy="8793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B0DD2E-C58A-4740-BAE8-528B5E957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579" y="828631"/>
            <a:ext cx="1336689" cy="87930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15F134-97FE-4AE3-8A8E-9B9FC64A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F03E-2974-4D02-901F-B2D948A67A8A}" type="datetime1">
              <a:rPr lang="en-GB" smtClean="0"/>
              <a:t>19/03/2020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B6FB8-4BF4-4135-AF5B-06D19919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F4866-9015-4C80-8851-A74E65F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52396 -0.000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5104 -0.00486 " pathEditMode="relative" rAng="0" ptsTypes="AA">
                                      <p:cBhvr>
                                        <p:cTn id="24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0621" y="667163"/>
            <a:ext cx="13116910" cy="5947837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C04D85-BFB8-4623-9D64-23A0898E7E13}"/>
              </a:ext>
            </a:extLst>
          </p:cNvPr>
          <p:cNvSpPr/>
          <p:nvPr/>
        </p:nvSpPr>
        <p:spPr>
          <a:xfrm>
            <a:off x="1104106" y="1080820"/>
            <a:ext cx="12192000" cy="5548693"/>
          </a:xfrm>
          <a:prstGeom prst="rect">
            <a:avLst/>
          </a:prstGeom>
          <a:noFill/>
          <a:ln w="76200" cap="flat" cmpd="thickThin" algn="ctr">
            <a:solidFill>
              <a:srgbClr val="4A66A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692FE-C79B-44A8-97C6-A209230B9EED}"/>
              </a:ext>
            </a:extLst>
          </p:cNvPr>
          <p:cNvSpPr txBox="1"/>
          <p:nvPr/>
        </p:nvSpPr>
        <p:spPr>
          <a:xfrm>
            <a:off x="7281601" y="1410454"/>
            <a:ext cx="298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>
                  <a:noFill/>
                </a:ln>
                <a:solidFill>
                  <a:srgbClr val="297FD5">
                    <a:lumMod val="75000"/>
                  </a:srgbClr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400" dirty="0">
              <a:ln w="0">
                <a:noFill/>
              </a:ln>
              <a:solidFill>
                <a:srgbClr val="297FD5">
                  <a:lumMod val="75000"/>
                </a:srgbClr>
              </a:solidFill>
              <a:effectLst>
                <a:outerShdw blurRad="38100" dist="19050" dir="2700000" algn="tl" rotWithShape="0">
                  <a:srgbClr val="E9DCF2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FA5EEC5-983F-4DBA-92FC-2C455C71ACEA}"/>
              </a:ext>
            </a:extLst>
          </p:cNvPr>
          <p:cNvSpPr/>
          <p:nvPr/>
        </p:nvSpPr>
        <p:spPr>
          <a:xfrm rot="10800000">
            <a:off x="4632731" y="2979590"/>
            <a:ext cx="8445225" cy="3120571"/>
          </a:xfrm>
          <a:custGeom>
            <a:avLst/>
            <a:gdLst>
              <a:gd name="connsiteX0" fmla="*/ 0 w 5050972"/>
              <a:gd name="connsiteY0" fmla="*/ 0 h 3120571"/>
              <a:gd name="connsiteX1" fmla="*/ 5050972 w 5050972"/>
              <a:gd name="connsiteY1" fmla="*/ 0 h 3120571"/>
              <a:gd name="connsiteX2" fmla="*/ 5050972 w 5050972"/>
              <a:gd name="connsiteY2" fmla="*/ 3120571 h 3120571"/>
              <a:gd name="connsiteX3" fmla="*/ 0 w 5050972"/>
              <a:gd name="connsiteY3" fmla="*/ 3120571 h 3120571"/>
              <a:gd name="connsiteX4" fmla="*/ 0 w 5050972"/>
              <a:gd name="connsiteY4" fmla="*/ 0 h 3120571"/>
              <a:gd name="connsiteX0" fmla="*/ 0 w 5050972"/>
              <a:gd name="connsiteY0" fmla="*/ 0 h 3120571"/>
              <a:gd name="connsiteX1" fmla="*/ 3962400 w 5050972"/>
              <a:gd name="connsiteY1" fmla="*/ 14514 h 3120571"/>
              <a:gd name="connsiteX2" fmla="*/ 5050972 w 5050972"/>
              <a:gd name="connsiteY2" fmla="*/ 3120571 h 3120571"/>
              <a:gd name="connsiteX3" fmla="*/ 0 w 5050972"/>
              <a:gd name="connsiteY3" fmla="*/ 3120571 h 3120571"/>
              <a:gd name="connsiteX4" fmla="*/ 0 w 5050972"/>
              <a:gd name="connsiteY4" fmla="*/ 0 h 3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972" h="3120571">
                <a:moveTo>
                  <a:pt x="0" y="0"/>
                </a:moveTo>
                <a:lnTo>
                  <a:pt x="3962400" y="14514"/>
                </a:lnTo>
                <a:lnTo>
                  <a:pt x="5050972" y="3120571"/>
                </a:lnTo>
                <a:lnTo>
                  <a:pt x="0" y="3120571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FD1BA-AB69-4D68-ACBD-C262E38F7493}"/>
              </a:ext>
            </a:extLst>
          </p:cNvPr>
          <p:cNvSpPr txBox="1"/>
          <p:nvPr/>
        </p:nvSpPr>
        <p:spPr>
          <a:xfrm>
            <a:off x="5680729" y="3126396"/>
            <a:ext cx="73972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বেলায়েত</a:t>
            </a:r>
            <a:r>
              <a:rPr lang="en-US" sz="54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rgbClr val="E9DCF2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 </a:t>
            </a:r>
            <a:r>
              <a:rPr lang="en-US" sz="3600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জনারদন্দী</a:t>
            </a:r>
            <a:r>
              <a:rPr lang="en-US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3600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rgbClr val="E9DCF2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কালকিনি</a:t>
            </a:r>
            <a:r>
              <a:rPr lang="bn-IN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bn-IN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rgbClr val="E9DCF2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Monotype Corsiva" panose="03010101010201010101" pitchFamily="66" charset="0"/>
                <a:cs typeface="NikoshBAN" panose="02000000000000000000" pitchFamily="2" charset="0"/>
              </a:rPr>
              <a:t>Gmail : belayet01715205765@gmail.com</a:t>
            </a:r>
            <a:endParaRPr lang="bn-IN" sz="3600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rgbClr val="E9DCF2">
                    <a:alpha val="40000"/>
                  </a:srgbClr>
                </a:outerShdw>
              </a:effectLst>
              <a:latin typeface="Monotype Corsiva" panose="03010101010201010101" pitchFamily="66" charset="0"/>
              <a:cs typeface="NikoshBAN" panose="02000000000000000000" pitchFamily="2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2D0FDF5-6D46-440C-A6A3-5C04A8F5E995}"/>
              </a:ext>
            </a:extLst>
          </p:cNvPr>
          <p:cNvSpPr/>
          <p:nvPr/>
        </p:nvSpPr>
        <p:spPr>
          <a:xfrm>
            <a:off x="3042745" y="584313"/>
            <a:ext cx="10572921" cy="6045200"/>
          </a:xfrm>
          <a:custGeom>
            <a:avLst/>
            <a:gdLst>
              <a:gd name="connsiteX0" fmla="*/ 0 w 6850743"/>
              <a:gd name="connsiteY0" fmla="*/ 0 h 5704114"/>
              <a:gd name="connsiteX1" fmla="*/ 6850743 w 6850743"/>
              <a:gd name="connsiteY1" fmla="*/ 0 h 5704114"/>
              <a:gd name="connsiteX2" fmla="*/ 6850743 w 6850743"/>
              <a:gd name="connsiteY2" fmla="*/ 5704114 h 5704114"/>
              <a:gd name="connsiteX3" fmla="*/ 0 w 6850743"/>
              <a:gd name="connsiteY3" fmla="*/ 5704114 h 5704114"/>
              <a:gd name="connsiteX4" fmla="*/ 0 w 6850743"/>
              <a:gd name="connsiteY4" fmla="*/ 0 h 5704114"/>
              <a:gd name="connsiteX0" fmla="*/ 0 w 6850743"/>
              <a:gd name="connsiteY0" fmla="*/ 0 h 5704114"/>
              <a:gd name="connsiteX1" fmla="*/ 6850743 w 6850743"/>
              <a:gd name="connsiteY1" fmla="*/ 0 h 5704114"/>
              <a:gd name="connsiteX2" fmla="*/ 6850743 w 6850743"/>
              <a:gd name="connsiteY2" fmla="*/ 5704114 h 5704114"/>
              <a:gd name="connsiteX3" fmla="*/ 2046514 w 6850743"/>
              <a:gd name="connsiteY3" fmla="*/ 5704114 h 5704114"/>
              <a:gd name="connsiteX4" fmla="*/ 0 w 6850743"/>
              <a:gd name="connsiteY4" fmla="*/ 0 h 5704114"/>
              <a:gd name="connsiteX0" fmla="*/ 0 w 6850743"/>
              <a:gd name="connsiteY0" fmla="*/ 0 h 5717842"/>
              <a:gd name="connsiteX1" fmla="*/ 6850743 w 6850743"/>
              <a:gd name="connsiteY1" fmla="*/ 0 h 5717842"/>
              <a:gd name="connsiteX2" fmla="*/ 6850743 w 6850743"/>
              <a:gd name="connsiteY2" fmla="*/ 5704114 h 5717842"/>
              <a:gd name="connsiteX3" fmla="*/ 2275321 w 6850743"/>
              <a:gd name="connsiteY3" fmla="*/ 5717842 h 5717842"/>
              <a:gd name="connsiteX4" fmla="*/ 0 w 6850743"/>
              <a:gd name="connsiteY4" fmla="*/ 0 h 57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0743" h="5717842">
                <a:moveTo>
                  <a:pt x="0" y="0"/>
                </a:moveTo>
                <a:lnTo>
                  <a:pt x="6850743" y="0"/>
                </a:lnTo>
                <a:lnTo>
                  <a:pt x="6850743" y="5704114"/>
                </a:lnTo>
                <a:lnTo>
                  <a:pt x="2275321" y="5717842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B1765863-C09A-4F99-B7EA-995A350BEEDD}"/>
              </a:ext>
            </a:extLst>
          </p:cNvPr>
          <p:cNvSpPr/>
          <p:nvPr/>
        </p:nvSpPr>
        <p:spPr>
          <a:xfrm>
            <a:off x="6878347" y="1269893"/>
            <a:ext cx="3873735" cy="930937"/>
          </a:xfrm>
          <a:prstGeom prst="flowChartTerminator">
            <a:avLst/>
          </a:prstGeom>
          <a:noFill/>
          <a:ln w="25400" cap="flat" cmpd="sng" algn="ctr">
            <a:solidFill>
              <a:srgbClr val="4A66A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800" kern="0">
              <a:solidFill>
                <a:prstClr val="white"/>
              </a:solidFill>
              <a:latin typeface="Corbel" panose="020B0503020204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56" y="2687149"/>
            <a:ext cx="2836991" cy="370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73997F-00F6-415C-9BFA-C582DDDBBD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1322256" y="1300592"/>
            <a:ext cx="1336689" cy="8793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3ADFEC-8D9D-4582-860D-4E08115B8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267" y="1269893"/>
            <a:ext cx="1336689" cy="87930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4EBA1-B13E-46E2-B8EB-DFC436A2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ACFB-5492-4610-8BB9-6351B1E36232}" type="datetime1">
              <a:rPr lang="en-GB" smtClean="0"/>
              <a:t>19/03/2020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13788-7AA1-41E9-B7DE-7D8C911A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0EFD1-C7C1-49C7-AC96-2C1C6A45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15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4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683" y="583324"/>
            <a:ext cx="12975019" cy="5990897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50467-6AAB-4502-A493-D2E1A12CFD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8279" y="1335629"/>
            <a:ext cx="3601819" cy="4527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5CCC696-B71D-48FC-AD40-968EBB0828EA}"/>
              </a:ext>
            </a:extLst>
          </p:cNvPr>
          <p:cNvGrpSpPr/>
          <p:nvPr/>
        </p:nvGrpSpPr>
        <p:grpSpPr>
          <a:xfrm>
            <a:off x="7384887" y="1213519"/>
            <a:ext cx="3634208" cy="4621775"/>
            <a:chOff x="1114794" y="2727886"/>
            <a:chExt cx="6886164" cy="2589158"/>
          </a:xfrm>
          <a:scene3d>
            <a:camera prst="orthographicFront"/>
            <a:lightRig rig="chilly" dir="t"/>
          </a:scene3d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E7E5ED5-2E9C-47D7-86DA-68DE3DDA59F9}"/>
                </a:ext>
              </a:extLst>
            </p:cNvPr>
            <p:cNvSpPr/>
            <p:nvPr/>
          </p:nvSpPr>
          <p:spPr>
            <a:xfrm>
              <a:off x="1114794" y="2780393"/>
              <a:ext cx="6886164" cy="2536651"/>
            </a:xfrm>
            <a:prstGeom prst="flowChartPredefinedProcess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6499731E-0788-4C44-BE61-1334312F069A}"/>
                </a:ext>
              </a:extLst>
            </p:cNvPr>
            <p:cNvSpPr txBox="1"/>
            <p:nvPr/>
          </p:nvSpPr>
          <p:spPr>
            <a:xfrm>
              <a:off x="1114794" y="2727886"/>
              <a:ext cx="6793316" cy="1653231"/>
            </a:xfrm>
            <a:prstGeom prst="flowChartPredefinedProcess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6500" dirty="0">
                  <a:solidFill>
                    <a:sysClr val="window" lastClr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3A2E19-452C-462B-B4EE-1C2941F07E7C}"/>
              </a:ext>
            </a:extLst>
          </p:cNvPr>
          <p:cNvSpPr txBox="1"/>
          <p:nvPr/>
        </p:nvSpPr>
        <p:spPr>
          <a:xfrm>
            <a:off x="1487644" y="3045656"/>
            <a:ext cx="3975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2882E2-4600-42AE-B894-C061AED6A4F8}"/>
              </a:ext>
            </a:extLst>
          </p:cNvPr>
          <p:cNvSpPr/>
          <p:nvPr/>
        </p:nvSpPr>
        <p:spPr>
          <a:xfrm>
            <a:off x="7241256" y="2304561"/>
            <a:ext cx="39558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</a:p>
          <a:p>
            <a:pPr lvl="0" algn="ctr"/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গণিত</a:t>
            </a:r>
          </a:p>
          <a:p>
            <a:pPr lvl="0" algn="ctr"/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৮৯-৯০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A358CDD8-69F9-43A9-A214-3E75E0616D52}"/>
              </a:ext>
            </a:extLst>
          </p:cNvPr>
          <p:cNvSpPr/>
          <p:nvPr/>
        </p:nvSpPr>
        <p:spPr>
          <a:xfrm>
            <a:off x="1269214" y="2723019"/>
            <a:ext cx="4176118" cy="1753271"/>
          </a:xfrm>
          <a:prstGeom prst="flowChartTermina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2639AD-CE11-4372-AE8C-B2B123BAB0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858183" y="773868"/>
            <a:ext cx="1336689" cy="8793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5B8100-1839-4BF5-A531-835A3FF59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41" y="773868"/>
            <a:ext cx="1336689" cy="87930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CF6D9-6B90-4932-A67D-95C0E15F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C341-5AC8-4E44-B3E6-1E354FD525A2}" type="datetime1">
              <a:rPr lang="en-GB" smtClean="0"/>
              <a:t>19/03/2020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B48B1B6-DCCE-4A9A-AA31-46719638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4DFC17-3103-47C6-96D5-833680F4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5213" y="575448"/>
            <a:ext cx="12943489" cy="5929791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DEAA2-A9B7-4184-989B-3B450D848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5252802" y="2123257"/>
            <a:ext cx="1346981" cy="1346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2EACD7-72B3-4AD5-B6F5-68D323A9D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37" y="3599656"/>
            <a:ext cx="2746502" cy="2746502"/>
          </a:xfrm>
          <a:prstGeom prst="rect">
            <a:avLst/>
          </a:prstGeom>
        </p:spPr>
      </p:pic>
      <p:sp>
        <p:nvSpPr>
          <p:cNvPr id="9" name="Cylinder 8">
            <a:extLst>
              <a:ext uri="{FF2B5EF4-FFF2-40B4-BE49-F238E27FC236}">
                <a16:creationId xmlns:a16="http://schemas.microsoft.com/office/drawing/2014/main" id="{F74C2548-D4ED-4922-911B-E0BA0DA791F7}"/>
              </a:ext>
            </a:extLst>
          </p:cNvPr>
          <p:cNvSpPr/>
          <p:nvPr/>
        </p:nvSpPr>
        <p:spPr>
          <a:xfrm>
            <a:off x="4396492" y="5537698"/>
            <a:ext cx="716471" cy="202116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85B4C-B3E4-4B58-AB86-BB746767ED76}"/>
              </a:ext>
            </a:extLst>
          </p:cNvPr>
          <p:cNvSpPr txBox="1"/>
          <p:nvPr/>
        </p:nvSpPr>
        <p:spPr>
          <a:xfrm>
            <a:off x="5490064" y="828631"/>
            <a:ext cx="437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৩ টি 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465FD-2ACE-4737-A488-70C61278F8D5}"/>
              </a:ext>
            </a:extLst>
          </p:cNvPr>
          <p:cNvSpPr txBox="1"/>
          <p:nvPr/>
        </p:nvSpPr>
        <p:spPr>
          <a:xfrm>
            <a:off x="5561315" y="1215695"/>
            <a:ext cx="430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গ্লাসগুলোতে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8766E9-62AF-495E-AFD5-1BFE5E86B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80" y="3599656"/>
            <a:ext cx="2746502" cy="27465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D01AE0-ABA4-4AE0-905D-82A439969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13" y="3599656"/>
            <a:ext cx="2746502" cy="2746502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6B73A657-B7CF-419B-905B-E5CD0FAF54E5}"/>
              </a:ext>
            </a:extLst>
          </p:cNvPr>
          <p:cNvSpPr/>
          <p:nvPr/>
        </p:nvSpPr>
        <p:spPr>
          <a:xfrm rot="14802707">
            <a:off x="3415931" y="4176700"/>
            <a:ext cx="6908360" cy="3631445"/>
          </a:xfrm>
          <a:prstGeom prst="arc">
            <a:avLst>
              <a:gd name="adj1" fmla="val 18312176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11BA0128-3F7B-426E-B30D-226C706A451D}"/>
              </a:ext>
            </a:extLst>
          </p:cNvPr>
          <p:cNvSpPr/>
          <p:nvPr/>
        </p:nvSpPr>
        <p:spPr>
          <a:xfrm rot="14802707">
            <a:off x="6171505" y="3888923"/>
            <a:ext cx="6908360" cy="3631445"/>
          </a:xfrm>
          <a:prstGeom prst="arc">
            <a:avLst>
              <a:gd name="adj1" fmla="val 17794176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D4CFE0D-39D3-4F43-97AC-4D8E9A1CB05B}"/>
              </a:ext>
            </a:extLst>
          </p:cNvPr>
          <p:cNvSpPr/>
          <p:nvPr/>
        </p:nvSpPr>
        <p:spPr>
          <a:xfrm rot="14802707">
            <a:off x="8975959" y="3888924"/>
            <a:ext cx="6908360" cy="3631445"/>
          </a:xfrm>
          <a:prstGeom prst="arc">
            <a:avLst>
              <a:gd name="adj1" fmla="val 17857775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50B4A2F-1B69-406E-B9E0-AE2149627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8002968" y="1844180"/>
            <a:ext cx="1346981" cy="13469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FAF517-1911-49EF-B9C8-B438B43D6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10807422" y="1844181"/>
            <a:ext cx="1346981" cy="1346981"/>
          </a:xfrm>
          <a:prstGeom prst="rect">
            <a:avLst/>
          </a:prstGeom>
        </p:spPr>
      </p:pic>
      <p:sp>
        <p:nvSpPr>
          <p:cNvPr id="25" name="Cylinder 24">
            <a:extLst>
              <a:ext uri="{FF2B5EF4-FFF2-40B4-BE49-F238E27FC236}">
                <a16:creationId xmlns:a16="http://schemas.microsoft.com/office/drawing/2014/main" id="{47CC57A1-36C5-400F-8798-90D12069874B}"/>
              </a:ext>
            </a:extLst>
          </p:cNvPr>
          <p:cNvSpPr/>
          <p:nvPr/>
        </p:nvSpPr>
        <p:spPr>
          <a:xfrm>
            <a:off x="4396492" y="5390701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FC3CD6FC-4DFD-4008-A043-5DD68DE1A6E7}"/>
              </a:ext>
            </a:extLst>
          </p:cNvPr>
          <p:cNvSpPr/>
          <p:nvPr/>
        </p:nvSpPr>
        <p:spPr>
          <a:xfrm>
            <a:off x="4396492" y="5267840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ylinder 26">
            <a:extLst>
              <a:ext uri="{FF2B5EF4-FFF2-40B4-BE49-F238E27FC236}">
                <a16:creationId xmlns:a16="http://schemas.microsoft.com/office/drawing/2014/main" id="{D1D38A71-9F87-495B-B724-6326CF9E0F35}"/>
              </a:ext>
            </a:extLst>
          </p:cNvPr>
          <p:cNvSpPr/>
          <p:nvPr/>
        </p:nvSpPr>
        <p:spPr>
          <a:xfrm>
            <a:off x="4400289" y="5120842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C022D7C5-871A-45D8-B2E4-468291D46A5A}"/>
              </a:ext>
            </a:extLst>
          </p:cNvPr>
          <p:cNvSpPr/>
          <p:nvPr/>
        </p:nvSpPr>
        <p:spPr>
          <a:xfrm>
            <a:off x="4378945" y="5053099"/>
            <a:ext cx="759197" cy="146998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F0EC19AB-CC74-41D7-B4BF-23C908ADD4F7}"/>
              </a:ext>
            </a:extLst>
          </p:cNvPr>
          <p:cNvSpPr/>
          <p:nvPr/>
        </p:nvSpPr>
        <p:spPr>
          <a:xfrm>
            <a:off x="4369201" y="4783241"/>
            <a:ext cx="768941" cy="327449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78D94F2B-4FF5-42A0-B377-846D8A169C23}"/>
              </a:ext>
            </a:extLst>
          </p:cNvPr>
          <p:cNvSpPr/>
          <p:nvPr/>
        </p:nvSpPr>
        <p:spPr>
          <a:xfrm>
            <a:off x="7246781" y="5572742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EECC5E7D-1EF1-4230-B102-31F9CE304A96}"/>
              </a:ext>
            </a:extLst>
          </p:cNvPr>
          <p:cNvSpPr/>
          <p:nvPr/>
        </p:nvSpPr>
        <p:spPr>
          <a:xfrm>
            <a:off x="7246780" y="5200098"/>
            <a:ext cx="716471" cy="287443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161E82D7-7CBC-463F-A903-59BFB81A6107}"/>
              </a:ext>
            </a:extLst>
          </p:cNvPr>
          <p:cNvSpPr/>
          <p:nvPr/>
        </p:nvSpPr>
        <p:spPr>
          <a:xfrm>
            <a:off x="9967859" y="5575254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ylinder 33">
            <a:extLst>
              <a:ext uri="{FF2B5EF4-FFF2-40B4-BE49-F238E27FC236}">
                <a16:creationId xmlns:a16="http://schemas.microsoft.com/office/drawing/2014/main" id="{56D8953D-8A17-4D4E-85A0-C5744686C3AC}"/>
              </a:ext>
            </a:extLst>
          </p:cNvPr>
          <p:cNvSpPr/>
          <p:nvPr/>
        </p:nvSpPr>
        <p:spPr>
          <a:xfrm>
            <a:off x="9970157" y="5436640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9FA123D3-3D14-4B0B-BB00-9F5DB9EDBE69}"/>
              </a:ext>
            </a:extLst>
          </p:cNvPr>
          <p:cNvSpPr/>
          <p:nvPr/>
        </p:nvSpPr>
        <p:spPr>
          <a:xfrm>
            <a:off x="9967859" y="5285424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77BDA236-5A3B-4D10-B38C-DF8271F2B5F1}"/>
              </a:ext>
            </a:extLst>
          </p:cNvPr>
          <p:cNvSpPr/>
          <p:nvPr/>
        </p:nvSpPr>
        <p:spPr>
          <a:xfrm>
            <a:off x="9969483" y="5140039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4CC00C45-3260-4352-9FED-811F9B751DA9}"/>
              </a:ext>
            </a:extLst>
          </p:cNvPr>
          <p:cNvSpPr/>
          <p:nvPr/>
        </p:nvSpPr>
        <p:spPr>
          <a:xfrm>
            <a:off x="9951804" y="5052140"/>
            <a:ext cx="769380" cy="151036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E2C38A2F-6752-4888-AA2A-038632126DB8}"/>
              </a:ext>
            </a:extLst>
          </p:cNvPr>
          <p:cNvSpPr/>
          <p:nvPr/>
        </p:nvSpPr>
        <p:spPr>
          <a:xfrm>
            <a:off x="9943834" y="4964242"/>
            <a:ext cx="777351" cy="151036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AFDC8192-AA9C-461B-866E-03FF40E96156}"/>
              </a:ext>
            </a:extLst>
          </p:cNvPr>
          <p:cNvSpPr/>
          <p:nvPr/>
        </p:nvSpPr>
        <p:spPr>
          <a:xfrm>
            <a:off x="7246842" y="5262013"/>
            <a:ext cx="716471" cy="366433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0DEC3BF6-2EB2-4160-9B5C-1F741A21D7D1}"/>
              </a:ext>
            </a:extLst>
          </p:cNvPr>
          <p:cNvSpPr/>
          <p:nvPr/>
        </p:nvSpPr>
        <p:spPr>
          <a:xfrm rot="10800000">
            <a:off x="9862684" y="4367361"/>
            <a:ext cx="913726" cy="646333"/>
          </a:xfrm>
          <a:custGeom>
            <a:avLst/>
            <a:gdLst>
              <a:gd name="connsiteX0" fmla="*/ 0 w 959227"/>
              <a:gd name="connsiteY0" fmla="*/ 639866 h 639866"/>
              <a:gd name="connsiteX1" fmla="*/ 159967 w 959227"/>
              <a:gd name="connsiteY1" fmla="*/ 0 h 639866"/>
              <a:gd name="connsiteX2" fmla="*/ 799261 w 959227"/>
              <a:gd name="connsiteY2" fmla="*/ 0 h 639866"/>
              <a:gd name="connsiteX3" fmla="*/ 959227 w 959227"/>
              <a:gd name="connsiteY3" fmla="*/ 639866 h 639866"/>
              <a:gd name="connsiteX4" fmla="*/ 0 w 959227"/>
              <a:gd name="connsiteY4" fmla="*/ 639866 h 639866"/>
              <a:gd name="connsiteX0" fmla="*/ 0 w 924058"/>
              <a:gd name="connsiteY0" fmla="*/ 639866 h 657451"/>
              <a:gd name="connsiteX1" fmla="*/ 159967 w 924058"/>
              <a:gd name="connsiteY1" fmla="*/ 0 h 657451"/>
              <a:gd name="connsiteX2" fmla="*/ 799261 w 924058"/>
              <a:gd name="connsiteY2" fmla="*/ 0 h 657451"/>
              <a:gd name="connsiteX3" fmla="*/ 924058 w 924058"/>
              <a:gd name="connsiteY3" fmla="*/ 657451 h 657451"/>
              <a:gd name="connsiteX4" fmla="*/ 0 w 924058"/>
              <a:gd name="connsiteY4" fmla="*/ 639866 h 657451"/>
              <a:gd name="connsiteX0" fmla="*/ 0 w 888889"/>
              <a:gd name="connsiteY0" fmla="*/ 657450 h 657451"/>
              <a:gd name="connsiteX1" fmla="*/ 124798 w 888889"/>
              <a:gd name="connsiteY1" fmla="*/ 0 h 657451"/>
              <a:gd name="connsiteX2" fmla="*/ 764092 w 888889"/>
              <a:gd name="connsiteY2" fmla="*/ 0 h 657451"/>
              <a:gd name="connsiteX3" fmla="*/ 888889 w 888889"/>
              <a:gd name="connsiteY3" fmla="*/ 657451 h 657451"/>
              <a:gd name="connsiteX4" fmla="*/ 0 w 888889"/>
              <a:gd name="connsiteY4" fmla="*/ 657450 h 657451"/>
              <a:gd name="connsiteX0" fmla="*/ 0 w 818551"/>
              <a:gd name="connsiteY0" fmla="*/ 657450 h 657451"/>
              <a:gd name="connsiteX1" fmla="*/ 54460 w 818551"/>
              <a:gd name="connsiteY1" fmla="*/ 0 h 657451"/>
              <a:gd name="connsiteX2" fmla="*/ 693754 w 818551"/>
              <a:gd name="connsiteY2" fmla="*/ 0 h 657451"/>
              <a:gd name="connsiteX3" fmla="*/ 818551 w 818551"/>
              <a:gd name="connsiteY3" fmla="*/ 657451 h 657451"/>
              <a:gd name="connsiteX4" fmla="*/ 0 w 818551"/>
              <a:gd name="connsiteY4" fmla="*/ 657450 h 657451"/>
              <a:gd name="connsiteX0" fmla="*/ 0 w 765797"/>
              <a:gd name="connsiteY0" fmla="*/ 657450 h 675035"/>
              <a:gd name="connsiteX1" fmla="*/ 54460 w 765797"/>
              <a:gd name="connsiteY1" fmla="*/ 0 h 675035"/>
              <a:gd name="connsiteX2" fmla="*/ 693754 w 765797"/>
              <a:gd name="connsiteY2" fmla="*/ 0 h 675035"/>
              <a:gd name="connsiteX3" fmla="*/ 765797 w 765797"/>
              <a:gd name="connsiteY3" fmla="*/ 675035 h 675035"/>
              <a:gd name="connsiteX4" fmla="*/ 0 w 765797"/>
              <a:gd name="connsiteY4" fmla="*/ 657450 h 67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797" h="675035">
                <a:moveTo>
                  <a:pt x="0" y="657450"/>
                </a:moveTo>
                <a:lnTo>
                  <a:pt x="54460" y="0"/>
                </a:lnTo>
                <a:lnTo>
                  <a:pt x="693754" y="0"/>
                </a:lnTo>
                <a:lnTo>
                  <a:pt x="765797" y="675035"/>
                </a:lnTo>
                <a:lnTo>
                  <a:pt x="0" y="65745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A3FAFF-FE23-49EE-B969-4855E1C1520F}"/>
              </a:ext>
            </a:extLst>
          </p:cNvPr>
          <p:cNvSpPr/>
          <p:nvPr/>
        </p:nvSpPr>
        <p:spPr>
          <a:xfrm>
            <a:off x="4070802" y="5972693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মিলি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A9705B-894F-498C-8E77-539AFEA1E618}"/>
              </a:ext>
            </a:extLst>
          </p:cNvPr>
          <p:cNvSpPr/>
          <p:nvPr/>
        </p:nvSpPr>
        <p:spPr>
          <a:xfrm>
            <a:off x="7014717" y="5920669"/>
            <a:ext cx="123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মিলি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0669D3-9935-4EE6-A4A4-BCC415498D2A}"/>
              </a:ext>
            </a:extLst>
          </p:cNvPr>
          <p:cNvSpPr/>
          <p:nvPr/>
        </p:nvSpPr>
        <p:spPr>
          <a:xfrm>
            <a:off x="9632500" y="5925162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১৫০ মিলি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2ED225F-6DA6-47DE-93BA-54D4A7BA30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954300" y="782128"/>
            <a:ext cx="1336689" cy="87930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693F897-C1EF-49A8-9C96-F79BF5226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579" y="828631"/>
            <a:ext cx="1336689" cy="879303"/>
          </a:xfrm>
          <a:prstGeom prst="rect">
            <a:avLst/>
          </a:prstGeom>
        </p:spPr>
      </p:pic>
      <p:sp>
        <p:nvSpPr>
          <p:cNvPr id="47" name="Cylinder 46">
            <a:extLst>
              <a:ext uri="{FF2B5EF4-FFF2-40B4-BE49-F238E27FC236}">
                <a16:creationId xmlns:a16="http://schemas.microsoft.com/office/drawing/2014/main" id="{84AB782A-A71B-41A4-B9C2-8C95FC43C291}"/>
              </a:ext>
            </a:extLst>
          </p:cNvPr>
          <p:cNvSpPr/>
          <p:nvPr/>
        </p:nvSpPr>
        <p:spPr>
          <a:xfrm>
            <a:off x="7249140" y="5121107"/>
            <a:ext cx="716471" cy="366434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7E602-1BDE-4691-AB7F-C5584637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18CD-44C9-4F9F-9E05-2CBDAE11D3AA}" type="datetime1">
              <a:rPr lang="en-GB" smtClean="0"/>
              <a:t>19/03/2020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85B9E-9D87-4A7B-BDB7-41EF7BEB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3CF32-AF2A-4945-8B57-B10F2F3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5" grpId="0"/>
      <p:bldP spid="12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4" grpId="0" animBg="1"/>
      <p:bldP spid="40" grpId="0"/>
      <p:bldP spid="41" grpId="0"/>
      <p:bldP spid="42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2396EB-5284-4DEA-B48B-234880AC3692}"/>
              </a:ext>
            </a:extLst>
          </p:cNvPr>
          <p:cNvSpPr/>
          <p:nvPr/>
        </p:nvSpPr>
        <p:spPr>
          <a:xfrm>
            <a:off x="782572" y="642768"/>
            <a:ext cx="12919714" cy="5913777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DA236-A687-4F46-AE16-8E96B39D9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6907426" y="2123257"/>
            <a:ext cx="1346981" cy="1346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871EC1-39C3-4D3E-8CF9-893996933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61" y="3599656"/>
            <a:ext cx="2746502" cy="2746502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AC4ACFFB-65B1-4EC9-B185-33B122EA45AE}"/>
              </a:ext>
            </a:extLst>
          </p:cNvPr>
          <p:cNvSpPr/>
          <p:nvPr/>
        </p:nvSpPr>
        <p:spPr>
          <a:xfrm rot="14802707">
            <a:off x="5070555" y="4176700"/>
            <a:ext cx="6908360" cy="3631445"/>
          </a:xfrm>
          <a:prstGeom prst="arc">
            <a:avLst>
              <a:gd name="adj1" fmla="val 18312176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46875C-06A3-4EAB-BEAC-DB2E6CA2A1AF}"/>
              </a:ext>
            </a:extLst>
          </p:cNvPr>
          <p:cNvSpPr/>
          <p:nvPr/>
        </p:nvSpPr>
        <p:spPr>
          <a:xfrm rot="15857011">
            <a:off x="5040827" y="4960288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মিলি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8E4C3C8-E893-4C6D-9785-F96B5FF33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99" y="3599656"/>
            <a:ext cx="2746502" cy="2746502"/>
          </a:xfrm>
          <a:prstGeom prst="rect">
            <a:avLst/>
          </a:prstGeom>
        </p:spPr>
      </p:pic>
      <p:sp>
        <p:nvSpPr>
          <p:cNvPr id="40" name="Arc 39">
            <a:extLst>
              <a:ext uri="{FF2B5EF4-FFF2-40B4-BE49-F238E27FC236}">
                <a16:creationId xmlns:a16="http://schemas.microsoft.com/office/drawing/2014/main" id="{7F7AA607-03E9-421F-8B59-70F86CDDC97E}"/>
              </a:ext>
            </a:extLst>
          </p:cNvPr>
          <p:cNvSpPr/>
          <p:nvPr/>
        </p:nvSpPr>
        <p:spPr>
          <a:xfrm rot="14802707">
            <a:off x="7318124" y="3888923"/>
            <a:ext cx="6908360" cy="3631445"/>
          </a:xfrm>
          <a:prstGeom prst="arc">
            <a:avLst>
              <a:gd name="adj1" fmla="val 17794176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BC2346C-6A4A-4696-93B6-B58C64E68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9149587" y="1844180"/>
            <a:ext cx="1346981" cy="1346981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896AE5F-E2E2-4A6D-814C-10B62680B6C6}"/>
              </a:ext>
            </a:extLst>
          </p:cNvPr>
          <p:cNvSpPr/>
          <p:nvPr/>
        </p:nvSpPr>
        <p:spPr>
          <a:xfrm rot="15986944">
            <a:off x="7470236" y="5143396"/>
            <a:ext cx="123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মিলি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18FCA7C-BF9D-49D8-8D0D-20D11F5A5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64" y="3599656"/>
            <a:ext cx="2746502" cy="2746502"/>
          </a:xfrm>
          <a:prstGeom prst="rect">
            <a:avLst/>
          </a:prstGeom>
        </p:spPr>
      </p:pic>
      <p:sp>
        <p:nvSpPr>
          <p:cNvPr id="48" name="Arc 47">
            <a:extLst>
              <a:ext uri="{FF2B5EF4-FFF2-40B4-BE49-F238E27FC236}">
                <a16:creationId xmlns:a16="http://schemas.microsoft.com/office/drawing/2014/main" id="{DA631356-CB80-4327-BD13-95FB283D849D}"/>
              </a:ext>
            </a:extLst>
          </p:cNvPr>
          <p:cNvSpPr/>
          <p:nvPr/>
        </p:nvSpPr>
        <p:spPr>
          <a:xfrm rot="14802707">
            <a:off x="9846810" y="3888924"/>
            <a:ext cx="6908360" cy="3631445"/>
          </a:xfrm>
          <a:prstGeom prst="arc">
            <a:avLst>
              <a:gd name="adj1" fmla="val 17857775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7E422CB-7EA6-438E-95DE-03C8A3100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11678273" y="1844181"/>
            <a:ext cx="1346981" cy="13469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78851DE-A725-4A4C-BB5C-967BE743CE68}"/>
              </a:ext>
            </a:extLst>
          </p:cNvPr>
          <p:cNvGrpSpPr/>
          <p:nvPr/>
        </p:nvGrpSpPr>
        <p:grpSpPr>
          <a:xfrm>
            <a:off x="10729738" y="4406867"/>
            <a:ext cx="913726" cy="1410010"/>
            <a:chOff x="11295790" y="4207903"/>
            <a:chExt cx="913726" cy="1410010"/>
          </a:xfrm>
        </p:grpSpPr>
        <p:sp>
          <p:nvSpPr>
            <p:cNvPr id="50" name="Cylinder 49">
              <a:extLst>
                <a:ext uri="{FF2B5EF4-FFF2-40B4-BE49-F238E27FC236}">
                  <a16:creationId xmlns:a16="http://schemas.microsoft.com/office/drawing/2014/main" id="{4239852F-E45E-4297-9B28-8EFEBC5ABCF5}"/>
                </a:ext>
              </a:extLst>
            </p:cNvPr>
            <p:cNvSpPr/>
            <p:nvPr/>
          </p:nvSpPr>
          <p:spPr>
            <a:xfrm>
              <a:off x="11400964" y="5415796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ylinder 50">
              <a:extLst>
                <a:ext uri="{FF2B5EF4-FFF2-40B4-BE49-F238E27FC236}">
                  <a16:creationId xmlns:a16="http://schemas.microsoft.com/office/drawing/2014/main" id="{48063360-AB6C-4B71-8477-2CC66899EA23}"/>
                </a:ext>
              </a:extLst>
            </p:cNvPr>
            <p:cNvSpPr/>
            <p:nvPr/>
          </p:nvSpPr>
          <p:spPr>
            <a:xfrm>
              <a:off x="11403262" y="5277182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ylinder 51">
              <a:extLst>
                <a:ext uri="{FF2B5EF4-FFF2-40B4-BE49-F238E27FC236}">
                  <a16:creationId xmlns:a16="http://schemas.microsoft.com/office/drawing/2014/main" id="{F86C2F07-C651-43A5-996F-836B3B21BBFA}"/>
                </a:ext>
              </a:extLst>
            </p:cNvPr>
            <p:cNvSpPr/>
            <p:nvPr/>
          </p:nvSpPr>
          <p:spPr>
            <a:xfrm>
              <a:off x="11400964" y="5125966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ylinder 52">
              <a:extLst>
                <a:ext uri="{FF2B5EF4-FFF2-40B4-BE49-F238E27FC236}">
                  <a16:creationId xmlns:a16="http://schemas.microsoft.com/office/drawing/2014/main" id="{847C8E50-D1F0-42E7-A21E-65CCCB51CFF6}"/>
                </a:ext>
              </a:extLst>
            </p:cNvPr>
            <p:cNvSpPr/>
            <p:nvPr/>
          </p:nvSpPr>
          <p:spPr>
            <a:xfrm>
              <a:off x="11402578" y="4980581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ylinder 53">
              <a:extLst>
                <a:ext uri="{FF2B5EF4-FFF2-40B4-BE49-F238E27FC236}">
                  <a16:creationId xmlns:a16="http://schemas.microsoft.com/office/drawing/2014/main" id="{A527F68B-D745-4D44-9476-37CF0039C292}"/>
                </a:ext>
              </a:extLst>
            </p:cNvPr>
            <p:cNvSpPr/>
            <p:nvPr/>
          </p:nvSpPr>
          <p:spPr>
            <a:xfrm>
              <a:off x="11358658" y="4895998"/>
              <a:ext cx="769380" cy="151036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ylinder 54">
              <a:extLst>
                <a:ext uri="{FF2B5EF4-FFF2-40B4-BE49-F238E27FC236}">
                  <a16:creationId xmlns:a16="http://schemas.microsoft.com/office/drawing/2014/main" id="{CE172B4E-5D71-473D-A313-499FC1363376}"/>
                </a:ext>
              </a:extLst>
            </p:cNvPr>
            <p:cNvSpPr/>
            <p:nvPr/>
          </p:nvSpPr>
          <p:spPr>
            <a:xfrm>
              <a:off x="11362415" y="4804785"/>
              <a:ext cx="777351" cy="151036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13">
              <a:extLst>
                <a:ext uri="{FF2B5EF4-FFF2-40B4-BE49-F238E27FC236}">
                  <a16:creationId xmlns:a16="http://schemas.microsoft.com/office/drawing/2014/main" id="{EDB97229-4E35-40FA-912C-EF85E4254B61}"/>
                </a:ext>
              </a:extLst>
            </p:cNvPr>
            <p:cNvSpPr/>
            <p:nvPr/>
          </p:nvSpPr>
          <p:spPr>
            <a:xfrm rot="10800000">
              <a:off x="11295790" y="4207903"/>
              <a:ext cx="913726" cy="646333"/>
            </a:xfrm>
            <a:custGeom>
              <a:avLst/>
              <a:gdLst>
                <a:gd name="connsiteX0" fmla="*/ 0 w 959227"/>
                <a:gd name="connsiteY0" fmla="*/ 639866 h 639866"/>
                <a:gd name="connsiteX1" fmla="*/ 159967 w 959227"/>
                <a:gd name="connsiteY1" fmla="*/ 0 h 639866"/>
                <a:gd name="connsiteX2" fmla="*/ 799261 w 959227"/>
                <a:gd name="connsiteY2" fmla="*/ 0 h 639866"/>
                <a:gd name="connsiteX3" fmla="*/ 959227 w 959227"/>
                <a:gd name="connsiteY3" fmla="*/ 639866 h 639866"/>
                <a:gd name="connsiteX4" fmla="*/ 0 w 959227"/>
                <a:gd name="connsiteY4" fmla="*/ 639866 h 639866"/>
                <a:gd name="connsiteX0" fmla="*/ 0 w 924058"/>
                <a:gd name="connsiteY0" fmla="*/ 639866 h 657451"/>
                <a:gd name="connsiteX1" fmla="*/ 159967 w 924058"/>
                <a:gd name="connsiteY1" fmla="*/ 0 h 657451"/>
                <a:gd name="connsiteX2" fmla="*/ 799261 w 924058"/>
                <a:gd name="connsiteY2" fmla="*/ 0 h 657451"/>
                <a:gd name="connsiteX3" fmla="*/ 924058 w 924058"/>
                <a:gd name="connsiteY3" fmla="*/ 657451 h 657451"/>
                <a:gd name="connsiteX4" fmla="*/ 0 w 924058"/>
                <a:gd name="connsiteY4" fmla="*/ 639866 h 657451"/>
                <a:gd name="connsiteX0" fmla="*/ 0 w 888889"/>
                <a:gd name="connsiteY0" fmla="*/ 657450 h 657451"/>
                <a:gd name="connsiteX1" fmla="*/ 124798 w 888889"/>
                <a:gd name="connsiteY1" fmla="*/ 0 h 657451"/>
                <a:gd name="connsiteX2" fmla="*/ 764092 w 888889"/>
                <a:gd name="connsiteY2" fmla="*/ 0 h 657451"/>
                <a:gd name="connsiteX3" fmla="*/ 888889 w 888889"/>
                <a:gd name="connsiteY3" fmla="*/ 657451 h 657451"/>
                <a:gd name="connsiteX4" fmla="*/ 0 w 888889"/>
                <a:gd name="connsiteY4" fmla="*/ 657450 h 657451"/>
                <a:gd name="connsiteX0" fmla="*/ 0 w 818551"/>
                <a:gd name="connsiteY0" fmla="*/ 657450 h 657451"/>
                <a:gd name="connsiteX1" fmla="*/ 54460 w 818551"/>
                <a:gd name="connsiteY1" fmla="*/ 0 h 657451"/>
                <a:gd name="connsiteX2" fmla="*/ 693754 w 818551"/>
                <a:gd name="connsiteY2" fmla="*/ 0 h 657451"/>
                <a:gd name="connsiteX3" fmla="*/ 818551 w 818551"/>
                <a:gd name="connsiteY3" fmla="*/ 657451 h 657451"/>
                <a:gd name="connsiteX4" fmla="*/ 0 w 818551"/>
                <a:gd name="connsiteY4" fmla="*/ 657450 h 657451"/>
                <a:gd name="connsiteX0" fmla="*/ 0 w 765797"/>
                <a:gd name="connsiteY0" fmla="*/ 657450 h 675035"/>
                <a:gd name="connsiteX1" fmla="*/ 54460 w 765797"/>
                <a:gd name="connsiteY1" fmla="*/ 0 h 675035"/>
                <a:gd name="connsiteX2" fmla="*/ 693754 w 765797"/>
                <a:gd name="connsiteY2" fmla="*/ 0 h 675035"/>
                <a:gd name="connsiteX3" fmla="*/ 765797 w 765797"/>
                <a:gd name="connsiteY3" fmla="*/ 675035 h 675035"/>
                <a:gd name="connsiteX4" fmla="*/ 0 w 765797"/>
                <a:gd name="connsiteY4" fmla="*/ 657450 h 67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97" h="675035">
                  <a:moveTo>
                    <a:pt x="0" y="657450"/>
                  </a:moveTo>
                  <a:lnTo>
                    <a:pt x="54460" y="0"/>
                  </a:lnTo>
                  <a:lnTo>
                    <a:pt x="693754" y="0"/>
                  </a:lnTo>
                  <a:lnTo>
                    <a:pt x="765797" y="675035"/>
                  </a:lnTo>
                  <a:lnTo>
                    <a:pt x="0" y="65745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184AB56-C472-427D-A01A-AEC51531FEBD}"/>
              </a:ext>
            </a:extLst>
          </p:cNvPr>
          <p:cNvSpPr/>
          <p:nvPr/>
        </p:nvSpPr>
        <p:spPr>
          <a:xfrm rot="15948024">
            <a:off x="9855140" y="4804632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১৫০ মিলি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804794E-8E53-4ED0-82C1-2B7DEFB8926D}"/>
              </a:ext>
            </a:extLst>
          </p:cNvPr>
          <p:cNvSpPr/>
          <p:nvPr/>
        </p:nvSpPr>
        <p:spPr>
          <a:xfrm>
            <a:off x="6036925" y="5987327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C43E7B6-DCD3-408A-BD2E-2C63D383B1D9}"/>
              </a:ext>
            </a:extLst>
          </p:cNvPr>
          <p:cNvSpPr/>
          <p:nvPr/>
        </p:nvSpPr>
        <p:spPr>
          <a:xfrm>
            <a:off x="8366856" y="5987327"/>
            <a:ext cx="830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2CFC54-B77C-4731-AC01-A8B6E2708E01}"/>
              </a:ext>
            </a:extLst>
          </p:cNvPr>
          <p:cNvSpPr/>
          <p:nvPr/>
        </p:nvSpPr>
        <p:spPr>
          <a:xfrm>
            <a:off x="10829791" y="5987327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CF1B3A8-94A3-4854-8D02-293C71BC5D5C}"/>
              </a:ext>
            </a:extLst>
          </p:cNvPr>
          <p:cNvSpPr/>
          <p:nvPr/>
        </p:nvSpPr>
        <p:spPr>
          <a:xfrm>
            <a:off x="3710675" y="909656"/>
            <a:ext cx="7327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খুশি হ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38BD0A6-17A1-4500-AEF5-0361590EEF64}"/>
              </a:ext>
            </a:extLst>
          </p:cNvPr>
          <p:cNvSpPr/>
          <p:nvPr/>
        </p:nvSpPr>
        <p:spPr>
          <a:xfrm>
            <a:off x="4793403" y="1097111"/>
            <a:ext cx="56621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শ্চয়ই ৩ ন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া? 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6A0EDB5-F68C-40A2-B0CC-5501508996D3}"/>
              </a:ext>
            </a:extLst>
          </p:cNvPr>
          <p:cNvSpPr/>
          <p:nvPr/>
        </p:nvSpPr>
        <p:spPr>
          <a:xfrm>
            <a:off x="4105022" y="824668"/>
            <a:ext cx="724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 কেউ যাতে কম বা বেশি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গ্লাসের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9C4FFD9-84A9-4F61-93BA-D075B3C11700}"/>
              </a:ext>
            </a:extLst>
          </p:cNvPr>
          <p:cNvSpPr/>
          <p:nvPr/>
        </p:nvSpPr>
        <p:spPr>
          <a:xfrm>
            <a:off x="3742468" y="1239769"/>
            <a:ext cx="7032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ভাগ করা যায়? 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ED11E4-9D6F-4FE6-A7D1-69A22313BD71}"/>
              </a:ext>
            </a:extLst>
          </p:cNvPr>
          <p:cNvSpPr/>
          <p:nvPr/>
        </p:nvSpPr>
        <p:spPr>
          <a:xfrm>
            <a:off x="1456618" y="3421029"/>
            <a:ext cx="31276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bn-IN" sz="6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3AE9ED1-B2CD-49AD-A65E-7F58C2D535B5}"/>
              </a:ext>
            </a:extLst>
          </p:cNvPr>
          <p:cNvGrpSpPr/>
          <p:nvPr/>
        </p:nvGrpSpPr>
        <p:grpSpPr>
          <a:xfrm rot="12475309">
            <a:off x="2038488" y="-39790"/>
            <a:ext cx="5444329" cy="7005955"/>
            <a:chOff x="-8469234" y="1490367"/>
            <a:chExt cx="10914233" cy="4659695"/>
          </a:xfrm>
          <a:scene3d>
            <a:camera prst="orthographicFront"/>
            <a:lightRig rig="chilly" dir="t"/>
          </a:scene3d>
        </p:grpSpPr>
        <p:sp>
          <p:nvSpPr>
            <p:cNvPr id="70" name="Rectangle: Rounded Corners 7">
              <a:extLst>
                <a:ext uri="{FF2B5EF4-FFF2-40B4-BE49-F238E27FC236}">
                  <a16:creationId xmlns:a16="http://schemas.microsoft.com/office/drawing/2014/main" id="{5953A66E-463D-45CD-A6CF-C0D8172A30F6}"/>
                </a:ext>
              </a:extLst>
            </p:cNvPr>
            <p:cNvSpPr/>
            <p:nvPr/>
          </p:nvSpPr>
          <p:spPr>
            <a:xfrm>
              <a:off x="-4441165" y="1490367"/>
              <a:ext cx="6886164" cy="2334834"/>
            </a:xfrm>
            <a:prstGeom prst="wedgeEllipseCallout">
              <a:avLst>
                <a:gd name="adj1" fmla="val -65761"/>
                <a:gd name="adj2" fmla="val 38897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effectLst/>
            <a:sp3d prstMaterial="translucentPowder">
              <a:bevelT w="127000" h="25400" prst="softRound"/>
            </a:sp3d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Rectangle: Rounded Corners 4">
              <a:extLst>
                <a:ext uri="{FF2B5EF4-FFF2-40B4-BE49-F238E27FC236}">
                  <a16:creationId xmlns:a16="http://schemas.microsoft.com/office/drawing/2014/main" id="{05B01B33-8C69-42E1-B8BB-E27D714B6669}"/>
                </a:ext>
              </a:extLst>
            </p:cNvPr>
            <p:cNvSpPr txBox="1"/>
            <p:nvPr/>
          </p:nvSpPr>
          <p:spPr>
            <a:xfrm>
              <a:off x="-8469234" y="4496831"/>
              <a:ext cx="6793317" cy="1653231"/>
            </a:xfrm>
            <a:prstGeom prst="wedgeEllipseCallou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6500" dirty="0">
                  <a:solidFill>
                    <a:sysClr val="window" lastClr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6391CD4-642E-40B8-94C2-3A86BBA85067}"/>
              </a:ext>
            </a:extLst>
          </p:cNvPr>
          <p:cNvGrpSpPr/>
          <p:nvPr/>
        </p:nvGrpSpPr>
        <p:grpSpPr>
          <a:xfrm>
            <a:off x="6025229" y="4774271"/>
            <a:ext cx="768941" cy="956574"/>
            <a:chOff x="3337662" y="4612584"/>
            <a:chExt cx="768941" cy="956574"/>
          </a:xfrm>
        </p:grpSpPr>
        <p:sp>
          <p:nvSpPr>
            <p:cNvPr id="73" name="Cylinder 72">
              <a:extLst>
                <a:ext uri="{FF2B5EF4-FFF2-40B4-BE49-F238E27FC236}">
                  <a16:creationId xmlns:a16="http://schemas.microsoft.com/office/drawing/2014/main" id="{9306A9DF-262A-497D-BCEF-B5B47545BE5F}"/>
                </a:ext>
              </a:extLst>
            </p:cNvPr>
            <p:cNvSpPr/>
            <p:nvPr/>
          </p:nvSpPr>
          <p:spPr>
            <a:xfrm>
              <a:off x="3364953" y="5367042"/>
              <a:ext cx="716471" cy="202116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ylinder 73">
              <a:extLst>
                <a:ext uri="{FF2B5EF4-FFF2-40B4-BE49-F238E27FC236}">
                  <a16:creationId xmlns:a16="http://schemas.microsoft.com/office/drawing/2014/main" id="{781FB1FA-5539-481C-9676-DF128B3C64ED}"/>
                </a:ext>
              </a:extLst>
            </p:cNvPr>
            <p:cNvSpPr/>
            <p:nvPr/>
          </p:nvSpPr>
          <p:spPr>
            <a:xfrm>
              <a:off x="3365396" y="5097183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ylinder 74">
              <a:extLst>
                <a:ext uri="{FF2B5EF4-FFF2-40B4-BE49-F238E27FC236}">
                  <a16:creationId xmlns:a16="http://schemas.microsoft.com/office/drawing/2014/main" id="{4CC43176-31D7-43A7-B912-FF3133700BD3}"/>
                </a:ext>
              </a:extLst>
            </p:cNvPr>
            <p:cNvSpPr/>
            <p:nvPr/>
          </p:nvSpPr>
          <p:spPr>
            <a:xfrm>
              <a:off x="3347403" y="4882443"/>
              <a:ext cx="759197" cy="146998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ylinder 75">
              <a:extLst>
                <a:ext uri="{FF2B5EF4-FFF2-40B4-BE49-F238E27FC236}">
                  <a16:creationId xmlns:a16="http://schemas.microsoft.com/office/drawing/2014/main" id="{647FDE0E-6B22-4330-BF87-4A04433E81FE}"/>
                </a:ext>
              </a:extLst>
            </p:cNvPr>
            <p:cNvSpPr/>
            <p:nvPr/>
          </p:nvSpPr>
          <p:spPr>
            <a:xfrm>
              <a:off x="3337662" y="4612584"/>
              <a:ext cx="768941" cy="327449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ylinder 76">
              <a:extLst>
                <a:ext uri="{FF2B5EF4-FFF2-40B4-BE49-F238E27FC236}">
                  <a16:creationId xmlns:a16="http://schemas.microsoft.com/office/drawing/2014/main" id="{35F8B4D6-EB99-496D-BB6C-3F92BED5492D}"/>
                </a:ext>
              </a:extLst>
            </p:cNvPr>
            <p:cNvSpPr/>
            <p:nvPr/>
          </p:nvSpPr>
          <p:spPr>
            <a:xfrm>
              <a:off x="3364968" y="5220044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ylinder 77">
              <a:extLst>
                <a:ext uri="{FF2B5EF4-FFF2-40B4-BE49-F238E27FC236}">
                  <a16:creationId xmlns:a16="http://schemas.microsoft.com/office/drawing/2014/main" id="{270BEABC-9DA9-4B02-B748-08180E3BE1AF}"/>
                </a:ext>
              </a:extLst>
            </p:cNvPr>
            <p:cNvSpPr/>
            <p:nvPr/>
          </p:nvSpPr>
          <p:spPr>
            <a:xfrm>
              <a:off x="3369211" y="4950185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6ADB084-9A33-4126-91A2-1073DC3BC5E5}"/>
              </a:ext>
            </a:extLst>
          </p:cNvPr>
          <p:cNvGrpSpPr/>
          <p:nvPr/>
        </p:nvGrpSpPr>
        <p:grpSpPr>
          <a:xfrm>
            <a:off x="8387697" y="5155914"/>
            <a:ext cx="718830" cy="653751"/>
            <a:chOff x="3018429" y="2426721"/>
            <a:chExt cx="718830" cy="653751"/>
          </a:xfrm>
        </p:grpSpPr>
        <p:sp>
          <p:nvSpPr>
            <p:cNvPr id="80" name="Cylinder 79">
              <a:extLst>
                <a:ext uri="{FF2B5EF4-FFF2-40B4-BE49-F238E27FC236}">
                  <a16:creationId xmlns:a16="http://schemas.microsoft.com/office/drawing/2014/main" id="{2628E704-D124-4FE3-AD63-155F79C6468D}"/>
                </a:ext>
              </a:extLst>
            </p:cNvPr>
            <p:cNvSpPr/>
            <p:nvPr/>
          </p:nvSpPr>
          <p:spPr>
            <a:xfrm>
              <a:off x="3018429" y="2878355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ylinder 80">
              <a:extLst>
                <a:ext uri="{FF2B5EF4-FFF2-40B4-BE49-F238E27FC236}">
                  <a16:creationId xmlns:a16="http://schemas.microsoft.com/office/drawing/2014/main" id="{4B113A18-50D9-4634-85BB-15FC66BC0F41}"/>
                </a:ext>
              </a:extLst>
            </p:cNvPr>
            <p:cNvSpPr/>
            <p:nvPr/>
          </p:nvSpPr>
          <p:spPr>
            <a:xfrm>
              <a:off x="3020788" y="2426721"/>
              <a:ext cx="716471" cy="315532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ylinder 81">
              <a:extLst>
                <a:ext uri="{FF2B5EF4-FFF2-40B4-BE49-F238E27FC236}">
                  <a16:creationId xmlns:a16="http://schemas.microsoft.com/office/drawing/2014/main" id="{30BA9634-D8DD-485F-9E31-9C3F341EF825}"/>
                </a:ext>
              </a:extLst>
            </p:cNvPr>
            <p:cNvSpPr/>
            <p:nvPr/>
          </p:nvSpPr>
          <p:spPr>
            <a:xfrm>
              <a:off x="3018490" y="2690900"/>
              <a:ext cx="716471" cy="243159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5C3F65A5-14F0-4C67-BF53-D93C3959D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1030601" y="825264"/>
            <a:ext cx="1336689" cy="87930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0FB72DE-4617-4050-9A14-B635F09FE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579" y="828631"/>
            <a:ext cx="1336689" cy="87930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A05C5-C591-40A3-8647-7A14075C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879D-A31F-4DEF-8789-D505A28BE662}" type="datetime1">
              <a:rPr lang="en-GB" smtClean="0"/>
              <a:t>19/03/2020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9AF72-668A-4170-ABA7-F1C51EEA9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704E-6584-48C7-87BA-73875475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/>
      <p:bldP spid="40" grpId="0" animBg="1"/>
      <p:bldP spid="46" grpId="0"/>
      <p:bldP spid="48" grpId="0" animBg="1"/>
      <p:bldP spid="57" grpId="0"/>
      <p:bldP spid="58" grpId="0"/>
      <p:bldP spid="59" grpId="0"/>
      <p:bldP spid="60" grpId="0"/>
      <p:bldP spid="61" grpId="0"/>
      <p:bldP spid="61" grpId="1"/>
      <p:bldP spid="62" grpId="0"/>
      <p:bldP spid="62" grpId="1"/>
      <p:bldP spid="63" grpId="0"/>
      <p:bldP spid="63" grpId="1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3443" y="599090"/>
            <a:ext cx="12873325" cy="5877347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5125B-62D4-43AB-B37C-F50EFF25C05E}"/>
              </a:ext>
            </a:extLst>
          </p:cNvPr>
          <p:cNvSpPr txBox="1"/>
          <p:nvPr/>
        </p:nvSpPr>
        <p:spPr>
          <a:xfrm>
            <a:off x="3589765" y="2550850"/>
            <a:ext cx="722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bn-IN" sz="9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bn-I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শিখবো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84231-C6C4-40B1-AD27-B613D6D9D11A}"/>
              </a:ext>
            </a:extLst>
          </p:cNvPr>
          <p:cNvSpPr txBox="1"/>
          <p:nvPr/>
        </p:nvSpPr>
        <p:spPr>
          <a:xfrm>
            <a:off x="2562223" y="761869"/>
            <a:ext cx="880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কীভাবে সমান ভা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 ভাগ করতে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কী বুঝতে পেরেছ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00724-D77F-4CC9-BEA7-6B19EF6B802C}"/>
              </a:ext>
            </a:extLst>
          </p:cNvPr>
          <p:cNvSpPr txBox="1"/>
          <p:nvPr/>
        </p:nvSpPr>
        <p:spPr>
          <a:xfrm>
            <a:off x="2815493" y="813984"/>
            <a:ext cx="829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৮৯ পৃষ্ঠার রেজা ও মিনার ধার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সাহায্য নিতে পার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FFD604EC-C241-467A-B61A-F3485ED2C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340" y="1551483"/>
            <a:ext cx="3991532" cy="4684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D2240C-C338-4BC7-A646-31B53A6090AA}"/>
              </a:ext>
            </a:extLst>
          </p:cNvPr>
          <p:cNvSpPr txBox="1"/>
          <p:nvPr/>
        </p:nvSpPr>
        <p:spPr>
          <a:xfrm>
            <a:off x="2730707" y="787413"/>
            <a:ext cx="8466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মাধ্যমে আমরা জুসগুলো সমানভাবে ভাগ করতে পারি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12C24-2F2E-4C75-90C4-4BF31B17F6E1}"/>
              </a:ext>
            </a:extLst>
          </p:cNvPr>
          <p:cNvSpPr txBox="1"/>
          <p:nvPr/>
        </p:nvSpPr>
        <p:spPr>
          <a:xfrm>
            <a:off x="3589765" y="618135"/>
            <a:ext cx="7220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 ধার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নির্ণয়ে সবচেয়ে কার্যকর উপায়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33ED5680-E472-4100-885E-1A988CBD2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90" y="5126340"/>
            <a:ext cx="4986030" cy="113928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F57E0378-93E6-49E2-B953-2ADC3B766BEE}"/>
              </a:ext>
            </a:extLst>
          </p:cNvPr>
          <p:cNvSpPr/>
          <p:nvPr/>
        </p:nvSpPr>
        <p:spPr>
          <a:xfrm>
            <a:off x="4887435" y="5198823"/>
            <a:ext cx="4625340" cy="88456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= রাশিগুলোর যোগফল ÷ রাশির সংখ্যা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983BB8-7526-4D31-BCA2-7595AC6677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967639" y="763976"/>
            <a:ext cx="1336689" cy="879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CBDBBF-D585-4DFE-87D6-84409B14F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579" y="828631"/>
            <a:ext cx="1336689" cy="87930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A798B-43CE-49EC-9D5D-3E900487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4A6F-B85A-4790-A2F5-4A6C9D0CFFA4}" type="datetime1">
              <a:rPr lang="en-GB" smtClean="0"/>
              <a:t>19/03/2020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3D4E-81CA-406A-866B-960EB1EF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7C7CB-24C0-4F6D-8347-AA195FDC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7917" y="709448"/>
            <a:ext cx="13053849" cy="5801711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BA339-68FC-4DA6-8AA5-134611CF0039}"/>
              </a:ext>
            </a:extLst>
          </p:cNvPr>
          <p:cNvSpPr txBox="1"/>
          <p:nvPr/>
        </p:nvSpPr>
        <p:spPr>
          <a:xfrm>
            <a:off x="2869592" y="3941980"/>
            <a:ext cx="9774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১৬.১.১ 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কী তা বলতে পারবে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১৬.২.১ </a:t>
            </a:r>
            <a:r>
              <a:rPr lang="en-US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 করতে পারবে</a:t>
            </a:r>
            <a:r>
              <a:rPr lang="en-US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১৬.৩.১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সম্পর্কিত সহজ সমস্যা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করতে পারবে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619400CD-AFA3-418F-A234-FB63C823AF94}"/>
              </a:ext>
            </a:extLst>
          </p:cNvPr>
          <p:cNvSpPr/>
          <p:nvPr/>
        </p:nvSpPr>
        <p:spPr>
          <a:xfrm rot="17528403">
            <a:off x="5343622" y="-427952"/>
            <a:ext cx="3708821" cy="3904626"/>
          </a:xfrm>
          <a:prstGeom prst="cho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9852E-F61A-45D5-BC24-E59AAC0F4584}"/>
              </a:ext>
            </a:extLst>
          </p:cNvPr>
          <p:cNvSpPr txBox="1"/>
          <p:nvPr/>
        </p:nvSpPr>
        <p:spPr>
          <a:xfrm>
            <a:off x="6030815" y="910973"/>
            <a:ext cx="2348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4E3A44D-215F-4E08-B16C-1F52DDF36E1B}"/>
              </a:ext>
            </a:extLst>
          </p:cNvPr>
          <p:cNvSpPr/>
          <p:nvPr/>
        </p:nvSpPr>
        <p:spPr>
          <a:xfrm>
            <a:off x="5277287" y="718054"/>
            <a:ext cx="3865192" cy="2623006"/>
          </a:xfrm>
          <a:custGeom>
            <a:avLst/>
            <a:gdLst>
              <a:gd name="connsiteX0" fmla="*/ 143384 w 3864289"/>
              <a:gd name="connsiteY0" fmla="*/ 0 h 2631923"/>
              <a:gd name="connsiteX1" fmla="*/ 101181 w 3864289"/>
              <a:gd name="connsiteY1" fmla="*/ 112542 h 2631923"/>
              <a:gd name="connsiteX2" fmla="*/ 58978 w 3864289"/>
              <a:gd name="connsiteY2" fmla="*/ 225083 h 2631923"/>
              <a:gd name="connsiteX3" fmla="*/ 16775 w 3864289"/>
              <a:gd name="connsiteY3" fmla="*/ 422031 h 2631923"/>
              <a:gd name="connsiteX4" fmla="*/ 2707 w 3864289"/>
              <a:gd name="connsiteY4" fmla="*/ 618979 h 2631923"/>
              <a:gd name="connsiteX5" fmla="*/ 2707 w 3864289"/>
              <a:gd name="connsiteY5" fmla="*/ 815926 h 2631923"/>
              <a:gd name="connsiteX6" fmla="*/ 30842 w 3864289"/>
              <a:gd name="connsiteY6" fmla="*/ 1026942 h 2631923"/>
              <a:gd name="connsiteX7" fmla="*/ 73045 w 3864289"/>
              <a:gd name="connsiteY7" fmla="*/ 1209822 h 2631923"/>
              <a:gd name="connsiteX8" fmla="*/ 115248 w 3864289"/>
              <a:gd name="connsiteY8" fmla="*/ 1350499 h 2631923"/>
              <a:gd name="connsiteX9" fmla="*/ 185587 w 3864289"/>
              <a:gd name="connsiteY9" fmla="*/ 1505243 h 2631923"/>
              <a:gd name="connsiteX10" fmla="*/ 269993 w 3864289"/>
              <a:gd name="connsiteY10" fmla="*/ 1645920 h 2631923"/>
              <a:gd name="connsiteX11" fmla="*/ 410670 w 3864289"/>
              <a:gd name="connsiteY11" fmla="*/ 1856935 h 2631923"/>
              <a:gd name="connsiteX12" fmla="*/ 706092 w 3864289"/>
              <a:gd name="connsiteY12" fmla="*/ 2152357 h 2631923"/>
              <a:gd name="connsiteX13" fmla="*/ 973378 w 3864289"/>
              <a:gd name="connsiteY13" fmla="*/ 2335237 h 2631923"/>
              <a:gd name="connsiteX14" fmla="*/ 1240664 w 3864289"/>
              <a:gd name="connsiteY14" fmla="*/ 2475914 h 2631923"/>
              <a:gd name="connsiteX15" fmla="*/ 1662695 w 3864289"/>
              <a:gd name="connsiteY15" fmla="*/ 2588455 h 2631923"/>
              <a:gd name="connsiteX16" fmla="*/ 2084725 w 3864289"/>
              <a:gd name="connsiteY16" fmla="*/ 2630659 h 2631923"/>
              <a:gd name="connsiteX17" fmla="*/ 2520824 w 3864289"/>
              <a:gd name="connsiteY17" fmla="*/ 2546252 h 2631923"/>
              <a:gd name="connsiteX18" fmla="*/ 2830313 w 3864289"/>
              <a:gd name="connsiteY18" fmla="*/ 2433711 h 2631923"/>
              <a:gd name="connsiteX19" fmla="*/ 3224208 w 3864289"/>
              <a:gd name="connsiteY19" fmla="*/ 2194560 h 2631923"/>
              <a:gd name="connsiteX20" fmla="*/ 3477427 w 3864289"/>
              <a:gd name="connsiteY20" fmla="*/ 1927274 h 2631923"/>
              <a:gd name="connsiteX21" fmla="*/ 3702510 w 3864289"/>
              <a:gd name="connsiteY21" fmla="*/ 1575582 h 2631923"/>
              <a:gd name="connsiteX22" fmla="*/ 3800984 w 3864289"/>
              <a:gd name="connsiteY22" fmla="*/ 1336431 h 2631923"/>
              <a:gd name="connsiteX23" fmla="*/ 3857255 w 3864289"/>
              <a:gd name="connsiteY23" fmla="*/ 928468 h 2631923"/>
              <a:gd name="connsiteX24" fmla="*/ 3857255 w 3864289"/>
              <a:gd name="connsiteY24" fmla="*/ 675249 h 2631923"/>
              <a:gd name="connsiteX25" fmla="*/ 3800984 w 3864289"/>
              <a:gd name="connsiteY25" fmla="*/ 281354 h 2631923"/>
              <a:gd name="connsiteX26" fmla="*/ 3744713 w 3864289"/>
              <a:gd name="connsiteY26" fmla="*/ 140677 h 2631923"/>
              <a:gd name="connsiteX27" fmla="*/ 3660307 w 3864289"/>
              <a:gd name="connsiteY27" fmla="*/ 14068 h 2631923"/>
              <a:gd name="connsiteX0" fmla="*/ 143384 w 3864289"/>
              <a:gd name="connsiteY0" fmla="*/ 0 h 2631923"/>
              <a:gd name="connsiteX1" fmla="*/ 101181 w 3864289"/>
              <a:gd name="connsiteY1" fmla="*/ 112542 h 2631923"/>
              <a:gd name="connsiteX2" fmla="*/ 58978 w 3864289"/>
              <a:gd name="connsiteY2" fmla="*/ 225083 h 2631923"/>
              <a:gd name="connsiteX3" fmla="*/ 16775 w 3864289"/>
              <a:gd name="connsiteY3" fmla="*/ 422031 h 2631923"/>
              <a:gd name="connsiteX4" fmla="*/ 2707 w 3864289"/>
              <a:gd name="connsiteY4" fmla="*/ 618979 h 2631923"/>
              <a:gd name="connsiteX5" fmla="*/ 2707 w 3864289"/>
              <a:gd name="connsiteY5" fmla="*/ 815926 h 2631923"/>
              <a:gd name="connsiteX6" fmla="*/ 30842 w 3864289"/>
              <a:gd name="connsiteY6" fmla="*/ 1026942 h 2631923"/>
              <a:gd name="connsiteX7" fmla="*/ 73045 w 3864289"/>
              <a:gd name="connsiteY7" fmla="*/ 1209822 h 2631923"/>
              <a:gd name="connsiteX8" fmla="*/ 115248 w 3864289"/>
              <a:gd name="connsiteY8" fmla="*/ 1350499 h 2631923"/>
              <a:gd name="connsiteX9" fmla="*/ 185587 w 3864289"/>
              <a:gd name="connsiteY9" fmla="*/ 1505243 h 2631923"/>
              <a:gd name="connsiteX10" fmla="*/ 269993 w 3864289"/>
              <a:gd name="connsiteY10" fmla="*/ 1645920 h 2631923"/>
              <a:gd name="connsiteX11" fmla="*/ 410670 w 3864289"/>
              <a:gd name="connsiteY11" fmla="*/ 1856935 h 2631923"/>
              <a:gd name="connsiteX12" fmla="*/ 706092 w 3864289"/>
              <a:gd name="connsiteY12" fmla="*/ 2152357 h 2631923"/>
              <a:gd name="connsiteX13" fmla="*/ 973378 w 3864289"/>
              <a:gd name="connsiteY13" fmla="*/ 2335237 h 2631923"/>
              <a:gd name="connsiteX14" fmla="*/ 1240664 w 3864289"/>
              <a:gd name="connsiteY14" fmla="*/ 2475914 h 2631923"/>
              <a:gd name="connsiteX15" fmla="*/ 1662695 w 3864289"/>
              <a:gd name="connsiteY15" fmla="*/ 2588455 h 2631923"/>
              <a:gd name="connsiteX16" fmla="*/ 2084725 w 3864289"/>
              <a:gd name="connsiteY16" fmla="*/ 2630659 h 2631923"/>
              <a:gd name="connsiteX17" fmla="*/ 2520824 w 3864289"/>
              <a:gd name="connsiteY17" fmla="*/ 2546252 h 2631923"/>
              <a:gd name="connsiteX18" fmla="*/ 2830313 w 3864289"/>
              <a:gd name="connsiteY18" fmla="*/ 2433711 h 2631923"/>
              <a:gd name="connsiteX19" fmla="*/ 3224208 w 3864289"/>
              <a:gd name="connsiteY19" fmla="*/ 2194560 h 2631923"/>
              <a:gd name="connsiteX20" fmla="*/ 3477427 w 3864289"/>
              <a:gd name="connsiteY20" fmla="*/ 1927274 h 2631923"/>
              <a:gd name="connsiteX21" fmla="*/ 3702510 w 3864289"/>
              <a:gd name="connsiteY21" fmla="*/ 1575582 h 2631923"/>
              <a:gd name="connsiteX22" fmla="*/ 3800984 w 3864289"/>
              <a:gd name="connsiteY22" fmla="*/ 1336431 h 2631923"/>
              <a:gd name="connsiteX23" fmla="*/ 3857255 w 3864289"/>
              <a:gd name="connsiteY23" fmla="*/ 928468 h 2631923"/>
              <a:gd name="connsiteX24" fmla="*/ 3857255 w 3864289"/>
              <a:gd name="connsiteY24" fmla="*/ 675249 h 2631923"/>
              <a:gd name="connsiteX25" fmla="*/ 3800984 w 3864289"/>
              <a:gd name="connsiteY25" fmla="*/ 281354 h 2631923"/>
              <a:gd name="connsiteX26" fmla="*/ 3744713 w 3864289"/>
              <a:gd name="connsiteY26" fmla="*/ 140677 h 2631923"/>
              <a:gd name="connsiteX27" fmla="*/ 3674375 w 3864289"/>
              <a:gd name="connsiteY27" fmla="*/ 1 h 2631923"/>
              <a:gd name="connsiteX0" fmla="*/ 143384 w 3865192"/>
              <a:gd name="connsiteY0" fmla="*/ 0 h 2631923"/>
              <a:gd name="connsiteX1" fmla="*/ 101181 w 3865192"/>
              <a:gd name="connsiteY1" fmla="*/ 112542 h 2631923"/>
              <a:gd name="connsiteX2" fmla="*/ 58978 w 3865192"/>
              <a:gd name="connsiteY2" fmla="*/ 225083 h 2631923"/>
              <a:gd name="connsiteX3" fmla="*/ 16775 w 3865192"/>
              <a:gd name="connsiteY3" fmla="*/ 422031 h 2631923"/>
              <a:gd name="connsiteX4" fmla="*/ 2707 w 3865192"/>
              <a:gd name="connsiteY4" fmla="*/ 618979 h 2631923"/>
              <a:gd name="connsiteX5" fmla="*/ 2707 w 3865192"/>
              <a:gd name="connsiteY5" fmla="*/ 815926 h 2631923"/>
              <a:gd name="connsiteX6" fmla="*/ 30842 w 3865192"/>
              <a:gd name="connsiteY6" fmla="*/ 1026942 h 2631923"/>
              <a:gd name="connsiteX7" fmla="*/ 73045 w 3865192"/>
              <a:gd name="connsiteY7" fmla="*/ 1209822 h 2631923"/>
              <a:gd name="connsiteX8" fmla="*/ 115248 w 3865192"/>
              <a:gd name="connsiteY8" fmla="*/ 1350499 h 2631923"/>
              <a:gd name="connsiteX9" fmla="*/ 185587 w 3865192"/>
              <a:gd name="connsiteY9" fmla="*/ 1505243 h 2631923"/>
              <a:gd name="connsiteX10" fmla="*/ 269993 w 3865192"/>
              <a:gd name="connsiteY10" fmla="*/ 1645920 h 2631923"/>
              <a:gd name="connsiteX11" fmla="*/ 410670 w 3865192"/>
              <a:gd name="connsiteY11" fmla="*/ 1856935 h 2631923"/>
              <a:gd name="connsiteX12" fmla="*/ 706092 w 3865192"/>
              <a:gd name="connsiteY12" fmla="*/ 2152357 h 2631923"/>
              <a:gd name="connsiteX13" fmla="*/ 973378 w 3865192"/>
              <a:gd name="connsiteY13" fmla="*/ 2335237 h 2631923"/>
              <a:gd name="connsiteX14" fmla="*/ 1240664 w 3865192"/>
              <a:gd name="connsiteY14" fmla="*/ 2475914 h 2631923"/>
              <a:gd name="connsiteX15" fmla="*/ 1662695 w 3865192"/>
              <a:gd name="connsiteY15" fmla="*/ 2588455 h 2631923"/>
              <a:gd name="connsiteX16" fmla="*/ 2084725 w 3865192"/>
              <a:gd name="connsiteY16" fmla="*/ 2630659 h 2631923"/>
              <a:gd name="connsiteX17" fmla="*/ 2520824 w 3865192"/>
              <a:gd name="connsiteY17" fmla="*/ 2546252 h 2631923"/>
              <a:gd name="connsiteX18" fmla="*/ 2830313 w 3865192"/>
              <a:gd name="connsiteY18" fmla="*/ 2433711 h 2631923"/>
              <a:gd name="connsiteX19" fmla="*/ 3224208 w 3865192"/>
              <a:gd name="connsiteY19" fmla="*/ 2194560 h 2631923"/>
              <a:gd name="connsiteX20" fmla="*/ 3477427 w 3865192"/>
              <a:gd name="connsiteY20" fmla="*/ 1927274 h 2631923"/>
              <a:gd name="connsiteX21" fmla="*/ 3702510 w 3865192"/>
              <a:gd name="connsiteY21" fmla="*/ 1575582 h 2631923"/>
              <a:gd name="connsiteX22" fmla="*/ 3786916 w 3865192"/>
              <a:gd name="connsiteY22" fmla="*/ 1336431 h 2631923"/>
              <a:gd name="connsiteX23" fmla="*/ 3857255 w 3865192"/>
              <a:gd name="connsiteY23" fmla="*/ 928468 h 2631923"/>
              <a:gd name="connsiteX24" fmla="*/ 3857255 w 3865192"/>
              <a:gd name="connsiteY24" fmla="*/ 675249 h 2631923"/>
              <a:gd name="connsiteX25" fmla="*/ 3800984 w 3865192"/>
              <a:gd name="connsiteY25" fmla="*/ 281354 h 2631923"/>
              <a:gd name="connsiteX26" fmla="*/ 3744713 w 3865192"/>
              <a:gd name="connsiteY26" fmla="*/ 140677 h 2631923"/>
              <a:gd name="connsiteX27" fmla="*/ 3674375 w 3865192"/>
              <a:gd name="connsiteY27" fmla="*/ 1 h 2631923"/>
              <a:gd name="connsiteX0" fmla="*/ 143384 w 3865192"/>
              <a:gd name="connsiteY0" fmla="*/ 0 h 2645636"/>
              <a:gd name="connsiteX1" fmla="*/ 101181 w 3865192"/>
              <a:gd name="connsiteY1" fmla="*/ 112542 h 2645636"/>
              <a:gd name="connsiteX2" fmla="*/ 58978 w 3865192"/>
              <a:gd name="connsiteY2" fmla="*/ 225083 h 2645636"/>
              <a:gd name="connsiteX3" fmla="*/ 16775 w 3865192"/>
              <a:gd name="connsiteY3" fmla="*/ 422031 h 2645636"/>
              <a:gd name="connsiteX4" fmla="*/ 2707 w 3865192"/>
              <a:gd name="connsiteY4" fmla="*/ 618979 h 2645636"/>
              <a:gd name="connsiteX5" fmla="*/ 2707 w 3865192"/>
              <a:gd name="connsiteY5" fmla="*/ 815926 h 2645636"/>
              <a:gd name="connsiteX6" fmla="*/ 30842 w 3865192"/>
              <a:gd name="connsiteY6" fmla="*/ 1026942 h 2645636"/>
              <a:gd name="connsiteX7" fmla="*/ 73045 w 3865192"/>
              <a:gd name="connsiteY7" fmla="*/ 1209822 h 2645636"/>
              <a:gd name="connsiteX8" fmla="*/ 115248 w 3865192"/>
              <a:gd name="connsiteY8" fmla="*/ 1350499 h 2645636"/>
              <a:gd name="connsiteX9" fmla="*/ 185587 w 3865192"/>
              <a:gd name="connsiteY9" fmla="*/ 1505243 h 2645636"/>
              <a:gd name="connsiteX10" fmla="*/ 269993 w 3865192"/>
              <a:gd name="connsiteY10" fmla="*/ 1645920 h 2645636"/>
              <a:gd name="connsiteX11" fmla="*/ 410670 w 3865192"/>
              <a:gd name="connsiteY11" fmla="*/ 1856935 h 2645636"/>
              <a:gd name="connsiteX12" fmla="*/ 706092 w 3865192"/>
              <a:gd name="connsiteY12" fmla="*/ 2152357 h 2645636"/>
              <a:gd name="connsiteX13" fmla="*/ 973378 w 3865192"/>
              <a:gd name="connsiteY13" fmla="*/ 2335237 h 2645636"/>
              <a:gd name="connsiteX14" fmla="*/ 1240664 w 3865192"/>
              <a:gd name="connsiteY14" fmla="*/ 2475914 h 2645636"/>
              <a:gd name="connsiteX15" fmla="*/ 1662695 w 3865192"/>
              <a:gd name="connsiteY15" fmla="*/ 2588455 h 2645636"/>
              <a:gd name="connsiteX16" fmla="*/ 2112860 w 3865192"/>
              <a:gd name="connsiteY16" fmla="*/ 2644726 h 2645636"/>
              <a:gd name="connsiteX17" fmla="*/ 2520824 w 3865192"/>
              <a:gd name="connsiteY17" fmla="*/ 2546252 h 2645636"/>
              <a:gd name="connsiteX18" fmla="*/ 2830313 w 3865192"/>
              <a:gd name="connsiteY18" fmla="*/ 2433711 h 2645636"/>
              <a:gd name="connsiteX19" fmla="*/ 3224208 w 3865192"/>
              <a:gd name="connsiteY19" fmla="*/ 2194560 h 2645636"/>
              <a:gd name="connsiteX20" fmla="*/ 3477427 w 3865192"/>
              <a:gd name="connsiteY20" fmla="*/ 1927274 h 2645636"/>
              <a:gd name="connsiteX21" fmla="*/ 3702510 w 3865192"/>
              <a:gd name="connsiteY21" fmla="*/ 1575582 h 2645636"/>
              <a:gd name="connsiteX22" fmla="*/ 3786916 w 3865192"/>
              <a:gd name="connsiteY22" fmla="*/ 1336431 h 2645636"/>
              <a:gd name="connsiteX23" fmla="*/ 3857255 w 3865192"/>
              <a:gd name="connsiteY23" fmla="*/ 928468 h 2645636"/>
              <a:gd name="connsiteX24" fmla="*/ 3857255 w 3865192"/>
              <a:gd name="connsiteY24" fmla="*/ 675249 h 2645636"/>
              <a:gd name="connsiteX25" fmla="*/ 3800984 w 3865192"/>
              <a:gd name="connsiteY25" fmla="*/ 281354 h 2645636"/>
              <a:gd name="connsiteX26" fmla="*/ 3744713 w 3865192"/>
              <a:gd name="connsiteY26" fmla="*/ 140677 h 2645636"/>
              <a:gd name="connsiteX27" fmla="*/ 3674375 w 3865192"/>
              <a:gd name="connsiteY27" fmla="*/ 1 h 2645636"/>
              <a:gd name="connsiteX0" fmla="*/ 143384 w 3865192"/>
              <a:gd name="connsiteY0" fmla="*/ 0 h 2649238"/>
              <a:gd name="connsiteX1" fmla="*/ 101181 w 3865192"/>
              <a:gd name="connsiteY1" fmla="*/ 112542 h 2649238"/>
              <a:gd name="connsiteX2" fmla="*/ 58978 w 3865192"/>
              <a:gd name="connsiteY2" fmla="*/ 225083 h 2649238"/>
              <a:gd name="connsiteX3" fmla="*/ 16775 w 3865192"/>
              <a:gd name="connsiteY3" fmla="*/ 422031 h 2649238"/>
              <a:gd name="connsiteX4" fmla="*/ 2707 w 3865192"/>
              <a:gd name="connsiteY4" fmla="*/ 618979 h 2649238"/>
              <a:gd name="connsiteX5" fmla="*/ 2707 w 3865192"/>
              <a:gd name="connsiteY5" fmla="*/ 815926 h 2649238"/>
              <a:gd name="connsiteX6" fmla="*/ 30842 w 3865192"/>
              <a:gd name="connsiteY6" fmla="*/ 1026942 h 2649238"/>
              <a:gd name="connsiteX7" fmla="*/ 73045 w 3865192"/>
              <a:gd name="connsiteY7" fmla="*/ 1209822 h 2649238"/>
              <a:gd name="connsiteX8" fmla="*/ 115248 w 3865192"/>
              <a:gd name="connsiteY8" fmla="*/ 1350499 h 2649238"/>
              <a:gd name="connsiteX9" fmla="*/ 185587 w 3865192"/>
              <a:gd name="connsiteY9" fmla="*/ 1505243 h 2649238"/>
              <a:gd name="connsiteX10" fmla="*/ 269993 w 3865192"/>
              <a:gd name="connsiteY10" fmla="*/ 1645920 h 2649238"/>
              <a:gd name="connsiteX11" fmla="*/ 410670 w 3865192"/>
              <a:gd name="connsiteY11" fmla="*/ 1856935 h 2649238"/>
              <a:gd name="connsiteX12" fmla="*/ 706092 w 3865192"/>
              <a:gd name="connsiteY12" fmla="*/ 2152357 h 2649238"/>
              <a:gd name="connsiteX13" fmla="*/ 973378 w 3865192"/>
              <a:gd name="connsiteY13" fmla="*/ 2335237 h 2649238"/>
              <a:gd name="connsiteX14" fmla="*/ 1240664 w 3865192"/>
              <a:gd name="connsiteY14" fmla="*/ 2475914 h 2649238"/>
              <a:gd name="connsiteX15" fmla="*/ 1662695 w 3865192"/>
              <a:gd name="connsiteY15" fmla="*/ 2616591 h 2649238"/>
              <a:gd name="connsiteX16" fmla="*/ 2112860 w 3865192"/>
              <a:gd name="connsiteY16" fmla="*/ 2644726 h 2649238"/>
              <a:gd name="connsiteX17" fmla="*/ 2520824 w 3865192"/>
              <a:gd name="connsiteY17" fmla="*/ 2546252 h 2649238"/>
              <a:gd name="connsiteX18" fmla="*/ 2830313 w 3865192"/>
              <a:gd name="connsiteY18" fmla="*/ 2433711 h 2649238"/>
              <a:gd name="connsiteX19" fmla="*/ 3224208 w 3865192"/>
              <a:gd name="connsiteY19" fmla="*/ 2194560 h 2649238"/>
              <a:gd name="connsiteX20" fmla="*/ 3477427 w 3865192"/>
              <a:gd name="connsiteY20" fmla="*/ 1927274 h 2649238"/>
              <a:gd name="connsiteX21" fmla="*/ 3702510 w 3865192"/>
              <a:gd name="connsiteY21" fmla="*/ 1575582 h 2649238"/>
              <a:gd name="connsiteX22" fmla="*/ 3786916 w 3865192"/>
              <a:gd name="connsiteY22" fmla="*/ 1336431 h 2649238"/>
              <a:gd name="connsiteX23" fmla="*/ 3857255 w 3865192"/>
              <a:gd name="connsiteY23" fmla="*/ 928468 h 2649238"/>
              <a:gd name="connsiteX24" fmla="*/ 3857255 w 3865192"/>
              <a:gd name="connsiteY24" fmla="*/ 675249 h 2649238"/>
              <a:gd name="connsiteX25" fmla="*/ 3800984 w 3865192"/>
              <a:gd name="connsiteY25" fmla="*/ 281354 h 2649238"/>
              <a:gd name="connsiteX26" fmla="*/ 3744713 w 3865192"/>
              <a:gd name="connsiteY26" fmla="*/ 140677 h 2649238"/>
              <a:gd name="connsiteX27" fmla="*/ 3674375 w 3865192"/>
              <a:gd name="connsiteY27" fmla="*/ 1 h 2649238"/>
              <a:gd name="connsiteX0" fmla="*/ 143384 w 3865192"/>
              <a:gd name="connsiteY0" fmla="*/ 0 h 2649165"/>
              <a:gd name="connsiteX1" fmla="*/ 101181 w 3865192"/>
              <a:gd name="connsiteY1" fmla="*/ 112542 h 2649165"/>
              <a:gd name="connsiteX2" fmla="*/ 58978 w 3865192"/>
              <a:gd name="connsiteY2" fmla="*/ 225083 h 2649165"/>
              <a:gd name="connsiteX3" fmla="*/ 16775 w 3865192"/>
              <a:gd name="connsiteY3" fmla="*/ 422031 h 2649165"/>
              <a:gd name="connsiteX4" fmla="*/ 2707 w 3865192"/>
              <a:gd name="connsiteY4" fmla="*/ 618979 h 2649165"/>
              <a:gd name="connsiteX5" fmla="*/ 2707 w 3865192"/>
              <a:gd name="connsiteY5" fmla="*/ 815926 h 2649165"/>
              <a:gd name="connsiteX6" fmla="*/ 30842 w 3865192"/>
              <a:gd name="connsiteY6" fmla="*/ 1026942 h 2649165"/>
              <a:gd name="connsiteX7" fmla="*/ 73045 w 3865192"/>
              <a:gd name="connsiteY7" fmla="*/ 1209822 h 2649165"/>
              <a:gd name="connsiteX8" fmla="*/ 115248 w 3865192"/>
              <a:gd name="connsiteY8" fmla="*/ 1350499 h 2649165"/>
              <a:gd name="connsiteX9" fmla="*/ 185587 w 3865192"/>
              <a:gd name="connsiteY9" fmla="*/ 1505243 h 2649165"/>
              <a:gd name="connsiteX10" fmla="*/ 269993 w 3865192"/>
              <a:gd name="connsiteY10" fmla="*/ 1645920 h 2649165"/>
              <a:gd name="connsiteX11" fmla="*/ 410670 w 3865192"/>
              <a:gd name="connsiteY11" fmla="*/ 1856935 h 2649165"/>
              <a:gd name="connsiteX12" fmla="*/ 706092 w 3865192"/>
              <a:gd name="connsiteY12" fmla="*/ 2152357 h 2649165"/>
              <a:gd name="connsiteX13" fmla="*/ 973378 w 3865192"/>
              <a:gd name="connsiteY13" fmla="*/ 2335237 h 2649165"/>
              <a:gd name="connsiteX14" fmla="*/ 1240664 w 3865192"/>
              <a:gd name="connsiteY14" fmla="*/ 2475914 h 2649165"/>
              <a:gd name="connsiteX15" fmla="*/ 1662695 w 3865192"/>
              <a:gd name="connsiteY15" fmla="*/ 2616591 h 2649165"/>
              <a:gd name="connsiteX16" fmla="*/ 1859641 w 3865192"/>
              <a:gd name="connsiteY16" fmla="*/ 2630658 h 2649165"/>
              <a:gd name="connsiteX17" fmla="*/ 2112860 w 3865192"/>
              <a:gd name="connsiteY17" fmla="*/ 2644726 h 2649165"/>
              <a:gd name="connsiteX18" fmla="*/ 2520824 w 3865192"/>
              <a:gd name="connsiteY18" fmla="*/ 2546252 h 2649165"/>
              <a:gd name="connsiteX19" fmla="*/ 2830313 w 3865192"/>
              <a:gd name="connsiteY19" fmla="*/ 2433711 h 2649165"/>
              <a:gd name="connsiteX20" fmla="*/ 3224208 w 3865192"/>
              <a:gd name="connsiteY20" fmla="*/ 2194560 h 2649165"/>
              <a:gd name="connsiteX21" fmla="*/ 3477427 w 3865192"/>
              <a:gd name="connsiteY21" fmla="*/ 1927274 h 2649165"/>
              <a:gd name="connsiteX22" fmla="*/ 3702510 w 3865192"/>
              <a:gd name="connsiteY22" fmla="*/ 1575582 h 2649165"/>
              <a:gd name="connsiteX23" fmla="*/ 3786916 w 3865192"/>
              <a:gd name="connsiteY23" fmla="*/ 1336431 h 2649165"/>
              <a:gd name="connsiteX24" fmla="*/ 3857255 w 3865192"/>
              <a:gd name="connsiteY24" fmla="*/ 928468 h 2649165"/>
              <a:gd name="connsiteX25" fmla="*/ 3857255 w 3865192"/>
              <a:gd name="connsiteY25" fmla="*/ 675249 h 2649165"/>
              <a:gd name="connsiteX26" fmla="*/ 3800984 w 3865192"/>
              <a:gd name="connsiteY26" fmla="*/ 281354 h 2649165"/>
              <a:gd name="connsiteX27" fmla="*/ 3744713 w 3865192"/>
              <a:gd name="connsiteY27" fmla="*/ 140677 h 2649165"/>
              <a:gd name="connsiteX28" fmla="*/ 3674375 w 3865192"/>
              <a:gd name="connsiteY28" fmla="*/ 1 h 2649165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662695 w 3865192"/>
              <a:gd name="connsiteY15" fmla="*/ 2616591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662695 w 3865192"/>
              <a:gd name="connsiteY15" fmla="*/ 2588455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578289 w 3865192"/>
              <a:gd name="connsiteY15" fmla="*/ 2616591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550153 w 3865192"/>
              <a:gd name="connsiteY15" fmla="*/ 2616591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550153 w 3865192"/>
              <a:gd name="connsiteY15" fmla="*/ 2602523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550153 w 3865192"/>
              <a:gd name="connsiteY15" fmla="*/ 2588455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2416"/>
              <a:gd name="connsiteX1" fmla="*/ 101181 w 3865192"/>
              <a:gd name="connsiteY1" fmla="*/ 112542 h 2632416"/>
              <a:gd name="connsiteX2" fmla="*/ 58978 w 3865192"/>
              <a:gd name="connsiteY2" fmla="*/ 225083 h 2632416"/>
              <a:gd name="connsiteX3" fmla="*/ 16775 w 3865192"/>
              <a:gd name="connsiteY3" fmla="*/ 422031 h 2632416"/>
              <a:gd name="connsiteX4" fmla="*/ 2707 w 3865192"/>
              <a:gd name="connsiteY4" fmla="*/ 618979 h 2632416"/>
              <a:gd name="connsiteX5" fmla="*/ 2707 w 3865192"/>
              <a:gd name="connsiteY5" fmla="*/ 815926 h 2632416"/>
              <a:gd name="connsiteX6" fmla="*/ 30842 w 3865192"/>
              <a:gd name="connsiteY6" fmla="*/ 1026942 h 2632416"/>
              <a:gd name="connsiteX7" fmla="*/ 73045 w 3865192"/>
              <a:gd name="connsiteY7" fmla="*/ 1209822 h 2632416"/>
              <a:gd name="connsiteX8" fmla="*/ 115248 w 3865192"/>
              <a:gd name="connsiteY8" fmla="*/ 1350499 h 2632416"/>
              <a:gd name="connsiteX9" fmla="*/ 185587 w 3865192"/>
              <a:gd name="connsiteY9" fmla="*/ 1505243 h 2632416"/>
              <a:gd name="connsiteX10" fmla="*/ 269993 w 3865192"/>
              <a:gd name="connsiteY10" fmla="*/ 1645920 h 2632416"/>
              <a:gd name="connsiteX11" fmla="*/ 410670 w 3865192"/>
              <a:gd name="connsiteY11" fmla="*/ 1856935 h 2632416"/>
              <a:gd name="connsiteX12" fmla="*/ 706092 w 3865192"/>
              <a:gd name="connsiteY12" fmla="*/ 2152357 h 2632416"/>
              <a:gd name="connsiteX13" fmla="*/ 973378 w 3865192"/>
              <a:gd name="connsiteY13" fmla="*/ 2335237 h 2632416"/>
              <a:gd name="connsiteX14" fmla="*/ 1240664 w 3865192"/>
              <a:gd name="connsiteY14" fmla="*/ 2475914 h 2632416"/>
              <a:gd name="connsiteX15" fmla="*/ 1550153 w 3865192"/>
              <a:gd name="connsiteY15" fmla="*/ 2588455 h 2632416"/>
              <a:gd name="connsiteX16" fmla="*/ 1859641 w 3865192"/>
              <a:gd name="connsiteY16" fmla="*/ 2630658 h 2632416"/>
              <a:gd name="connsiteX17" fmla="*/ 2084725 w 3865192"/>
              <a:gd name="connsiteY17" fmla="*/ 2616591 h 2632416"/>
              <a:gd name="connsiteX18" fmla="*/ 2520824 w 3865192"/>
              <a:gd name="connsiteY18" fmla="*/ 2546252 h 2632416"/>
              <a:gd name="connsiteX19" fmla="*/ 2830313 w 3865192"/>
              <a:gd name="connsiteY19" fmla="*/ 2433711 h 2632416"/>
              <a:gd name="connsiteX20" fmla="*/ 3224208 w 3865192"/>
              <a:gd name="connsiteY20" fmla="*/ 2194560 h 2632416"/>
              <a:gd name="connsiteX21" fmla="*/ 3477427 w 3865192"/>
              <a:gd name="connsiteY21" fmla="*/ 1927274 h 2632416"/>
              <a:gd name="connsiteX22" fmla="*/ 3702510 w 3865192"/>
              <a:gd name="connsiteY22" fmla="*/ 1575582 h 2632416"/>
              <a:gd name="connsiteX23" fmla="*/ 3786916 w 3865192"/>
              <a:gd name="connsiteY23" fmla="*/ 1336431 h 2632416"/>
              <a:gd name="connsiteX24" fmla="*/ 3857255 w 3865192"/>
              <a:gd name="connsiteY24" fmla="*/ 928468 h 2632416"/>
              <a:gd name="connsiteX25" fmla="*/ 3857255 w 3865192"/>
              <a:gd name="connsiteY25" fmla="*/ 675249 h 2632416"/>
              <a:gd name="connsiteX26" fmla="*/ 3800984 w 3865192"/>
              <a:gd name="connsiteY26" fmla="*/ 281354 h 2632416"/>
              <a:gd name="connsiteX27" fmla="*/ 3744713 w 3865192"/>
              <a:gd name="connsiteY27" fmla="*/ 140677 h 2632416"/>
              <a:gd name="connsiteX28" fmla="*/ 3674375 w 3865192"/>
              <a:gd name="connsiteY28" fmla="*/ 1 h 2632416"/>
              <a:gd name="connsiteX0" fmla="*/ 143384 w 3865192"/>
              <a:gd name="connsiteY0" fmla="*/ 0 h 2632416"/>
              <a:gd name="connsiteX1" fmla="*/ 101181 w 3865192"/>
              <a:gd name="connsiteY1" fmla="*/ 112542 h 2632416"/>
              <a:gd name="connsiteX2" fmla="*/ 58978 w 3865192"/>
              <a:gd name="connsiteY2" fmla="*/ 225083 h 2632416"/>
              <a:gd name="connsiteX3" fmla="*/ 16775 w 3865192"/>
              <a:gd name="connsiteY3" fmla="*/ 422031 h 2632416"/>
              <a:gd name="connsiteX4" fmla="*/ 2707 w 3865192"/>
              <a:gd name="connsiteY4" fmla="*/ 618979 h 2632416"/>
              <a:gd name="connsiteX5" fmla="*/ 2707 w 3865192"/>
              <a:gd name="connsiteY5" fmla="*/ 815926 h 2632416"/>
              <a:gd name="connsiteX6" fmla="*/ 30842 w 3865192"/>
              <a:gd name="connsiteY6" fmla="*/ 1026942 h 2632416"/>
              <a:gd name="connsiteX7" fmla="*/ 73045 w 3865192"/>
              <a:gd name="connsiteY7" fmla="*/ 1209822 h 2632416"/>
              <a:gd name="connsiteX8" fmla="*/ 115248 w 3865192"/>
              <a:gd name="connsiteY8" fmla="*/ 1350499 h 2632416"/>
              <a:gd name="connsiteX9" fmla="*/ 185587 w 3865192"/>
              <a:gd name="connsiteY9" fmla="*/ 1505243 h 2632416"/>
              <a:gd name="connsiteX10" fmla="*/ 269993 w 3865192"/>
              <a:gd name="connsiteY10" fmla="*/ 1645920 h 2632416"/>
              <a:gd name="connsiteX11" fmla="*/ 410670 w 3865192"/>
              <a:gd name="connsiteY11" fmla="*/ 1856935 h 2632416"/>
              <a:gd name="connsiteX12" fmla="*/ 706092 w 3865192"/>
              <a:gd name="connsiteY12" fmla="*/ 2152357 h 2632416"/>
              <a:gd name="connsiteX13" fmla="*/ 973378 w 3865192"/>
              <a:gd name="connsiteY13" fmla="*/ 2335237 h 2632416"/>
              <a:gd name="connsiteX14" fmla="*/ 1240664 w 3865192"/>
              <a:gd name="connsiteY14" fmla="*/ 2475914 h 2632416"/>
              <a:gd name="connsiteX15" fmla="*/ 1550153 w 3865192"/>
              <a:gd name="connsiteY15" fmla="*/ 2574388 h 2632416"/>
              <a:gd name="connsiteX16" fmla="*/ 1859641 w 3865192"/>
              <a:gd name="connsiteY16" fmla="*/ 2630658 h 2632416"/>
              <a:gd name="connsiteX17" fmla="*/ 2084725 w 3865192"/>
              <a:gd name="connsiteY17" fmla="*/ 2616591 h 2632416"/>
              <a:gd name="connsiteX18" fmla="*/ 2520824 w 3865192"/>
              <a:gd name="connsiteY18" fmla="*/ 2546252 h 2632416"/>
              <a:gd name="connsiteX19" fmla="*/ 2830313 w 3865192"/>
              <a:gd name="connsiteY19" fmla="*/ 2433711 h 2632416"/>
              <a:gd name="connsiteX20" fmla="*/ 3224208 w 3865192"/>
              <a:gd name="connsiteY20" fmla="*/ 2194560 h 2632416"/>
              <a:gd name="connsiteX21" fmla="*/ 3477427 w 3865192"/>
              <a:gd name="connsiteY21" fmla="*/ 1927274 h 2632416"/>
              <a:gd name="connsiteX22" fmla="*/ 3702510 w 3865192"/>
              <a:gd name="connsiteY22" fmla="*/ 1575582 h 2632416"/>
              <a:gd name="connsiteX23" fmla="*/ 3786916 w 3865192"/>
              <a:gd name="connsiteY23" fmla="*/ 1336431 h 2632416"/>
              <a:gd name="connsiteX24" fmla="*/ 3857255 w 3865192"/>
              <a:gd name="connsiteY24" fmla="*/ 928468 h 2632416"/>
              <a:gd name="connsiteX25" fmla="*/ 3857255 w 3865192"/>
              <a:gd name="connsiteY25" fmla="*/ 675249 h 2632416"/>
              <a:gd name="connsiteX26" fmla="*/ 3800984 w 3865192"/>
              <a:gd name="connsiteY26" fmla="*/ 281354 h 2632416"/>
              <a:gd name="connsiteX27" fmla="*/ 3744713 w 3865192"/>
              <a:gd name="connsiteY27" fmla="*/ 140677 h 2632416"/>
              <a:gd name="connsiteX28" fmla="*/ 3674375 w 3865192"/>
              <a:gd name="connsiteY28" fmla="*/ 1 h 2632416"/>
              <a:gd name="connsiteX0" fmla="*/ 143384 w 3865192"/>
              <a:gd name="connsiteY0" fmla="*/ 0 h 2623006"/>
              <a:gd name="connsiteX1" fmla="*/ 101181 w 3865192"/>
              <a:gd name="connsiteY1" fmla="*/ 112542 h 2623006"/>
              <a:gd name="connsiteX2" fmla="*/ 58978 w 3865192"/>
              <a:gd name="connsiteY2" fmla="*/ 225083 h 2623006"/>
              <a:gd name="connsiteX3" fmla="*/ 16775 w 3865192"/>
              <a:gd name="connsiteY3" fmla="*/ 422031 h 2623006"/>
              <a:gd name="connsiteX4" fmla="*/ 2707 w 3865192"/>
              <a:gd name="connsiteY4" fmla="*/ 618979 h 2623006"/>
              <a:gd name="connsiteX5" fmla="*/ 2707 w 3865192"/>
              <a:gd name="connsiteY5" fmla="*/ 815926 h 2623006"/>
              <a:gd name="connsiteX6" fmla="*/ 30842 w 3865192"/>
              <a:gd name="connsiteY6" fmla="*/ 1026942 h 2623006"/>
              <a:gd name="connsiteX7" fmla="*/ 73045 w 3865192"/>
              <a:gd name="connsiteY7" fmla="*/ 1209822 h 2623006"/>
              <a:gd name="connsiteX8" fmla="*/ 115248 w 3865192"/>
              <a:gd name="connsiteY8" fmla="*/ 1350499 h 2623006"/>
              <a:gd name="connsiteX9" fmla="*/ 185587 w 3865192"/>
              <a:gd name="connsiteY9" fmla="*/ 1505243 h 2623006"/>
              <a:gd name="connsiteX10" fmla="*/ 269993 w 3865192"/>
              <a:gd name="connsiteY10" fmla="*/ 1645920 h 2623006"/>
              <a:gd name="connsiteX11" fmla="*/ 410670 w 3865192"/>
              <a:gd name="connsiteY11" fmla="*/ 1856935 h 2623006"/>
              <a:gd name="connsiteX12" fmla="*/ 706092 w 3865192"/>
              <a:gd name="connsiteY12" fmla="*/ 2152357 h 2623006"/>
              <a:gd name="connsiteX13" fmla="*/ 973378 w 3865192"/>
              <a:gd name="connsiteY13" fmla="*/ 2335237 h 2623006"/>
              <a:gd name="connsiteX14" fmla="*/ 1240664 w 3865192"/>
              <a:gd name="connsiteY14" fmla="*/ 2475914 h 2623006"/>
              <a:gd name="connsiteX15" fmla="*/ 1550153 w 3865192"/>
              <a:gd name="connsiteY15" fmla="*/ 2574388 h 2623006"/>
              <a:gd name="connsiteX16" fmla="*/ 1859641 w 3865192"/>
              <a:gd name="connsiteY16" fmla="*/ 2616591 h 2623006"/>
              <a:gd name="connsiteX17" fmla="*/ 2084725 w 3865192"/>
              <a:gd name="connsiteY17" fmla="*/ 2616591 h 2623006"/>
              <a:gd name="connsiteX18" fmla="*/ 2520824 w 3865192"/>
              <a:gd name="connsiteY18" fmla="*/ 2546252 h 2623006"/>
              <a:gd name="connsiteX19" fmla="*/ 2830313 w 3865192"/>
              <a:gd name="connsiteY19" fmla="*/ 2433711 h 2623006"/>
              <a:gd name="connsiteX20" fmla="*/ 3224208 w 3865192"/>
              <a:gd name="connsiteY20" fmla="*/ 2194560 h 2623006"/>
              <a:gd name="connsiteX21" fmla="*/ 3477427 w 3865192"/>
              <a:gd name="connsiteY21" fmla="*/ 1927274 h 2623006"/>
              <a:gd name="connsiteX22" fmla="*/ 3702510 w 3865192"/>
              <a:gd name="connsiteY22" fmla="*/ 1575582 h 2623006"/>
              <a:gd name="connsiteX23" fmla="*/ 3786916 w 3865192"/>
              <a:gd name="connsiteY23" fmla="*/ 1336431 h 2623006"/>
              <a:gd name="connsiteX24" fmla="*/ 3857255 w 3865192"/>
              <a:gd name="connsiteY24" fmla="*/ 928468 h 2623006"/>
              <a:gd name="connsiteX25" fmla="*/ 3857255 w 3865192"/>
              <a:gd name="connsiteY25" fmla="*/ 675249 h 2623006"/>
              <a:gd name="connsiteX26" fmla="*/ 3800984 w 3865192"/>
              <a:gd name="connsiteY26" fmla="*/ 281354 h 2623006"/>
              <a:gd name="connsiteX27" fmla="*/ 3744713 w 3865192"/>
              <a:gd name="connsiteY27" fmla="*/ 140677 h 2623006"/>
              <a:gd name="connsiteX28" fmla="*/ 3674375 w 3865192"/>
              <a:gd name="connsiteY28" fmla="*/ 1 h 262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65192" h="2623006">
                <a:moveTo>
                  <a:pt x="143384" y="0"/>
                </a:moveTo>
                <a:lnTo>
                  <a:pt x="101181" y="112542"/>
                </a:lnTo>
                <a:cubicBezTo>
                  <a:pt x="87113" y="150056"/>
                  <a:pt x="73046" y="173502"/>
                  <a:pt x="58978" y="225083"/>
                </a:cubicBezTo>
                <a:cubicBezTo>
                  <a:pt x="44910" y="276665"/>
                  <a:pt x="26154" y="356382"/>
                  <a:pt x="16775" y="422031"/>
                </a:cubicBezTo>
                <a:cubicBezTo>
                  <a:pt x="7396" y="487680"/>
                  <a:pt x="5052" y="553330"/>
                  <a:pt x="2707" y="618979"/>
                </a:cubicBezTo>
                <a:cubicBezTo>
                  <a:pt x="362" y="684628"/>
                  <a:pt x="-1982" y="747932"/>
                  <a:pt x="2707" y="815926"/>
                </a:cubicBezTo>
                <a:cubicBezTo>
                  <a:pt x="7396" y="883920"/>
                  <a:pt x="19119" y="961293"/>
                  <a:pt x="30842" y="1026942"/>
                </a:cubicBezTo>
                <a:cubicBezTo>
                  <a:pt x="42565" y="1092591"/>
                  <a:pt x="58977" y="1155896"/>
                  <a:pt x="73045" y="1209822"/>
                </a:cubicBezTo>
                <a:cubicBezTo>
                  <a:pt x="87113" y="1263748"/>
                  <a:pt x="96491" y="1301262"/>
                  <a:pt x="115248" y="1350499"/>
                </a:cubicBezTo>
                <a:cubicBezTo>
                  <a:pt x="134005" y="1399736"/>
                  <a:pt x="159796" y="1456006"/>
                  <a:pt x="185587" y="1505243"/>
                </a:cubicBezTo>
                <a:cubicBezTo>
                  <a:pt x="211378" y="1554480"/>
                  <a:pt x="232479" y="1587305"/>
                  <a:pt x="269993" y="1645920"/>
                </a:cubicBezTo>
                <a:cubicBezTo>
                  <a:pt x="307507" y="1704535"/>
                  <a:pt x="337987" y="1772529"/>
                  <a:pt x="410670" y="1856935"/>
                </a:cubicBezTo>
                <a:cubicBezTo>
                  <a:pt x="483353" y="1941341"/>
                  <a:pt x="612307" y="2072640"/>
                  <a:pt x="706092" y="2152357"/>
                </a:cubicBezTo>
                <a:cubicBezTo>
                  <a:pt x="799877" y="2232074"/>
                  <a:pt x="884283" y="2281311"/>
                  <a:pt x="973378" y="2335237"/>
                </a:cubicBezTo>
                <a:cubicBezTo>
                  <a:pt x="1062473" y="2389163"/>
                  <a:pt x="1144535" y="2436056"/>
                  <a:pt x="1240664" y="2475914"/>
                </a:cubicBezTo>
                <a:cubicBezTo>
                  <a:pt x="1336793" y="2515772"/>
                  <a:pt x="1446990" y="2550942"/>
                  <a:pt x="1550153" y="2574388"/>
                </a:cubicBezTo>
                <a:cubicBezTo>
                  <a:pt x="1653316" y="2597834"/>
                  <a:pt x="1784614" y="2611902"/>
                  <a:pt x="1859641" y="2616591"/>
                </a:cubicBezTo>
                <a:cubicBezTo>
                  <a:pt x="1934668" y="2621280"/>
                  <a:pt x="1974528" y="2628314"/>
                  <a:pt x="2084725" y="2616591"/>
                </a:cubicBezTo>
                <a:cubicBezTo>
                  <a:pt x="2194922" y="2604868"/>
                  <a:pt x="2396559" y="2576732"/>
                  <a:pt x="2520824" y="2546252"/>
                </a:cubicBezTo>
                <a:cubicBezTo>
                  <a:pt x="2645089" y="2515772"/>
                  <a:pt x="2713082" y="2492326"/>
                  <a:pt x="2830313" y="2433711"/>
                </a:cubicBezTo>
                <a:cubicBezTo>
                  <a:pt x="2947544" y="2375096"/>
                  <a:pt x="3116356" y="2278966"/>
                  <a:pt x="3224208" y="2194560"/>
                </a:cubicBezTo>
                <a:cubicBezTo>
                  <a:pt x="3332060" y="2110154"/>
                  <a:pt x="3397710" y="2030437"/>
                  <a:pt x="3477427" y="1927274"/>
                </a:cubicBezTo>
                <a:cubicBezTo>
                  <a:pt x="3557144" y="1824111"/>
                  <a:pt x="3650929" y="1674056"/>
                  <a:pt x="3702510" y="1575582"/>
                </a:cubicBezTo>
                <a:cubicBezTo>
                  <a:pt x="3754092" y="1477108"/>
                  <a:pt x="3761125" y="1444283"/>
                  <a:pt x="3786916" y="1336431"/>
                </a:cubicBezTo>
                <a:cubicBezTo>
                  <a:pt x="3812707" y="1228579"/>
                  <a:pt x="3845532" y="1038665"/>
                  <a:pt x="3857255" y="928468"/>
                </a:cubicBezTo>
                <a:cubicBezTo>
                  <a:pt x="3868978" y="818271"/>
                  <a:pt x="3866634" y="783101"/>
                  <a:pt x="3857255" y="675249"/>
                </a:cubicBezTo>
                <a:cubicBezTo>
                  <a:pt x="3847877" y="567397"/>
                  <a:pt x="3819741" y="370449"/>
                  <a:pt x="3800984" y="281354"/>
                </a:cubicBezTo>
                <a:cubicBezTo>
                  <a:pt x="3782227" y="192259"/>
                  <a:pt x="3765814" y="187569"/>
                  <a:pt x="3744713" y="140677"/>
                </a:cubicBezTo>
                <a:cubicBezTo>
                  <a:pt x="3723612" y="93785"/>
                  <a:pt x="3704855" y="41031"/>
                  <a:pt x="3674375" y="1"/>
                </a:cubicBezTo>
              </a:path>
            </a:pathLst>
          </a:custGeom>
          <a:noFill/>
          <a:ln w="127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24BC72-E070-41AE-B19F-A5575992B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881238" y="910973"/>
            <a:ext cx="1336689" cy="879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5E7E97-8757-4583-AFBB-73D49F184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138" y="910973"/>
            <a:ext cx="1336689" cy="87930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741D2-05EF-4ADA-ADEA-CF0553ED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A239-A4F2-4887-A23C-D26B7FC8A0F8}" type="datetime1">
              <a:rPr lang="en-GB" smtClean="0"/>
              <a:t>19/03/2020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3BF7E-CEFB-4D32-B3AB-ECE71B05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40DEB-D463-45E5-8553-E5C69953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5214" y="553634"/>
            <a:ext cx="13077332" cy="6092045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77C16-6C23-4AC7-8BD4-27B86CD5B6C9}"/>
              </a:ext>
            </a:extLst>
          </p:cNvPr>
          <p:cNvSpPr/>
          <p:nvPr/>
        </p:nvSpPr>
        <p:spPr>
          <a:xfrm>
            <a:off x="4545684" y="6007772"/>
            <a:ext cx="177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মিলি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+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3D22ED-59B6-434D-9C45-56C560F8264B}"/>
              </a:ext>
            </a:extLst>
          </p:cNvPr>
          <p:cNvSpPr/>
          <p:nvPr/>
        </p:nvSpPr>
        <p:spPr>
          <a:xfrm>
            <a:off x="6248174" y="6008801"/>
            <a:ext cx="4371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মিলি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+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 মিলি = ৩০০ মিলি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4B621A-0CB4-476C-A3B2-752260F0ED33}"/>
              </a:ext>
            </a:extLst>
          </p:cNvPr>
          <p:cNvGrpSpPr/>
          <p:nvPr/>
        </p:nvGrpSpPr>
        <p:grpSpPr>
          <a:xfrm>
            <a:off x="2807115" y="3166269"/>
            <a:ext cx="2746502" cy="2746502"/>
            <a:chOff x="1703009" y="2995613"/>
            <a:chExt cx="2746502" cy="27465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1631648-B77A-46F1-A43E-670C5D5A6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009" y="2995613"/>
              <a:ext cx="2746502" cy="274650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201A62D-5E60-4B7A-A587-231DF2228788}"/>
                </a:ext>
              </a:extLst>
            </p:cNvPr>
            <p:cNvGrpSpPr/>
            <p:nvPr/>
          </p:nvGrpSpPr>
          <p:grpSpPr>
            <a:xfrm>
              <a:off x="2604883" y="3802824"/>
              <a:ext cx="913726" cy="1410010"/>
              <a:chOff x="11295790" y="4207903"/>
              <a:chExt cx="913726" cy="1410010"/>
            </a:xfrm>
          </p:grpSpPr>
          <p:sp>
            <p:nvSpPr>
              <p:cNvPr id="12" name="Cylinder 11">
                <a:extLst>
                  <a:ext uri="{FF2B5EF4-FFF2-40B4-BE49-F238E27FC236}">
                    <a16:creationId xmlns:a16="http://schemas.microsoft.com/office/drawing/2014/main" id="{60668F1B-49C5-4475-BAA5-4A80C7E64E02}"/>
                  </a:ext>
                </a:extLst>
              </p:cNvPr>
              <p:cNvSpPr/>
              <p:nvPr/>
            </p:nvSpPr>
            <p:spPr>
              <a:xfrm>
                <a:off x="11400964" y="5415796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ylinder 12">
                <a:extLst>
                  <a:ext uri="{FF2B5EF4-FFF2-40B4-BE49-F238E27FC236}">
                    <a16:creationId xmlns:a16="http://schemas.microsoft.com/office/drawing/2014/main" id="{5F7B501E-2369-42D4-A207-31DB01DFBA6A}"/>
                  </a:ext>
                </a:extLst>
              </p:cNvPr>
              <p:cNvSpPr/>
              <p:nvPr/>
            </p:nvSpPr>
            <p:spPr>
              <a:xfrm>
                <a:off x="11403262" y="5277182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ylinder 13">
                <a:extLst>
                  <a:ext uri="{FF2B5EF4-FFF2-40B4-BE49-F238E27FC236}">
                    <a16:creationId xmlns:a16="http://schemas.microsoft.com/office/drawing/2014/main" id="{644BB445-8AC1-4E39-A7FC-5F2266407779}"/>
                  </a:ext>
                </a:extLst>
              </p:cNvPr>
              <p:cNvSpPr/>
              <p:nvPr/>
            </p:nvSpPr>
            <p:spPr>
              <a:xfrm>
                <a:off x="11400964" y="5125966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ylinder 14">
                <a:extLst>
                  <a:ext uri="{FF2B5EF4-FFF2-40B4-BE49-F238E27FC236}">
                    <a16:creationId xmlns:a16="http://schemas.microsoft.com/office/drawing/2014/main" id="{2F923CB8-288C-4170-BCDA-3C443F8F6ED5}"/>
                  </a:ext>
                </a:extLst>
              </p:cNvPr>
              <p:cNvSpPr/>
              <p:nvPr/>
            </p:nvSpPr>
            <p:spPr>
              <a:xfrm>
                <a:off x="11402578" y="4980581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ylinder 18">
                <a:extLst>
                  <a:ext uri="{FF2B5EF4-FFF2-40B4-BE49-F238E27FC236}">
                    <a16:creationId xmlns:a16="http://schemas.microsoft.com/office/drawing/2014/main" id="{D110F569-CCFC-4108-8E8C-E66F11A64228}"/>
                  </a:ext>
                </a:extLst>
              </p:cNvPr>
              <p:cNvSpPr/>
              <p:nvPr/>
            </p:nvSpPr>
            <p:spPr>
              <a:xfrm>
                <a:off x="11358658" y="4895998"/>
                <a:ext cx="769380" cy="15103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ylinder 19">
                <a:extLst>
                  <a:ext uri="{FF2B5EF4-FFF2-40B4-BE49-F238E27FC236}">
                    <a16:creationId xmlns:a16="http://schemas.microsoft.com/office/drawing/2014/main" id="{6DA65310-5FF1-4AA2-A534-074EE238D3C9}"/>
                  </a:ext>
                </a:extLst>
              </p:cNvPr>
              <p:cNvSpPr/>
              <p:nvPr/>
            </p:nvSpPr>
            <p:spPr>
              <a:xfrm>
                <a:off x="11362415" y="4804785"/>
                <a:ext cx="777351" cy="15103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apezoid 13">
                <a:extLst>
                  <a:ext uri="{FF2B5EF4-FFF2-40B4-BE49-F238E27FC236}">
                    <a16:creationId xmlns:a16="http://schemas.microsoft.com/office/drawing/2014/main" id="{F1674718-06E6-4B1B-BF0A-93131354BD55}"/>
                  </a:ext>
                </a:extLst>
              </p:cNvPr>
              <p:cNvSpPr/>
              <p:nvPr/>
            </p:nvSpPr>
            <p:spPr>
              <a:xfrm rot="10800000">
                <a:off x="11295790" y="4207903"/>
                <a:ext cx="913726" cy="646333"/>
              </a:xfrm>
              <a:custGeom>
                <a:avLst/>
                <a:gdLst>
                  <a:gd name="connsiteX0" fmla="*/ 0 w 959227"/>
                  <a:gd name="connsiteY0" fmla="*/ 639866 h 639866"/>
                  <a:gd name="connsiteX1" fmla="*/ 159967 w 959227"/>
                  <a:gd name="connsiteY1" fmla="*/ 0 h 639866"/>
                  <a:gd name="connsiteX2" fmla="*/ 799261 w 959227"/>
                  <a:gd name="connsiteY2" fmla="*/ 0 h 639866"/>
                  <a:gd name="connsiteX3" fmla="*/ 959227 w 959227"/>
                  <a:gd name="connsiteY3" fmla="*/ 639866 h 639866"/>
                  <a:gd name="connsiteX4" fmla="*/ 0 w 959227"/>
                  <a:gd name="connsiteY4" fmla="*/ 639866 h 639866"/>
                  <a:gd name="connsiteX0" fmla="*/ 0 w 924058"/>
                  <a:gd name="connsiteY0" fmla="*/ 639866 h 657451"/>
                  <a:gd name="connsiteX1" fmla="*/ 159967 w 924058"/>
                  <a:gd name="connsiteY1" fmla="*/ 0 h 657451"/>
                  <a:gd name="connsiteX2" fmla="*/ 799261 w 924058"/>
                  <a:gd name="connsiteY2" fmla="*/ 0 h 657451"/>
                  <a:gd name="connsiteX3" fmla="*/ 924058 w 924058"/>
                  <a:gd name="connsiteY3" fmla="*/ 657451 h 657451"/>
                  <a:gd name="connsiteX4" fmla="*/ 0 w 924058"/>
                  <a:gd name="connsiteY4" fmla="*/ 639866 h 657451"/>
                  <a:gd name="connsiteX0" fmla="*/ 0 w 888889"/>
                  <a:gd name="connsiteY0" fmla="*/ 657450 h 657451"/>
                  <a:gd name="connsiteX1" fmla="*/ 124798 w 888889"/>
                  <a:gd name="connsiteY1" fmla="*/ 0 h 657451"/>
                  <a:gd name="connsiteX2" fmla="*/ 764092 w 888889"/>
                  <a:gd name="connsiteY2" fmla="*/ 0 h 657451"/>
                  <a:gd name="connsiteX3" fmla="*/ 888889 w 888889"/>
                  <a:gd name="connsiteY3" fmla="*/ 657451 h 657451"/>
                  <a:gd name="connsiteX4" fmla="*/ 0 w 888889"/>
                  <a:gd name="connsiteY4" fmla="*/ 657450 h 657451"/>
                  <a:gd name="connsiteX0" fmla="*/ 0 w 818551"/>
                  <a:gd name="connsiteY0" fmla="*/ 657450 h 657451"/>
                  <a:gd name="connsiteX1" fmla="*/ 54460 w 818551"/>
                  <a:gd name="connsiteY1" fmla="*/ 0 h 657451"/>
                  <a:gd name="connsiteX2" fmla="*/ 693754 w 818551"/>
                  <a:gd name="connsiteY2" fmla="*/ 0 h 657451"/>
                  <a:gd name="connsiteX3" fmla="*/ 818551 w 818551"/>
                  <a:gd name="connsiteY3" fmla="*/ 657451 h 657451"/>
                  <a:gd name="connsiteX4" fmla="*/ 0 w 818551"/>
                  <a:gd name="connsiteY4" fmla="*/ 657450 h 657451"/>
                  <a:gd name="connsiteX0" fmla="*/ 0 w 765797"/>
                  <a:gd name="connsiteY0" fmla="*/ 657450 h 675035"/>
                  <a:gd name="connsiteX1" fmla="*/ 54460 w 765797"/>
                  <a:gd name="connsiteY1" fmla="*/ 0 h 675035"/>
                  <a:gd name="connsiteX2" fmla="*/ 693754 w 765797"/>
                  <a:gd name="connsiteY2" fmla="*/ 0 h 675035"/>
                  <a:gd name="connsiteX3" fmla="*/ 765797 w 765797"/>
                  <a:gd name="connsiteY3" fmla="*/ 675035 h 675035"/>
                  <a:gd name="connsiteX4" fmla="*/ 0 w 765797"/>
                  <a:gd name="connsiteY4" fmla="*/ 657450 h 67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797" h="675035">
                    <a:moveTo>
                      <a:pt x="0" y="657450"/>
                    </a:moveTo>
                    <a:lnTo>
                      <a:pt x="54460" y="0"/>
                    </a:lnTo>
                    <a:lnTo>
                      <a:pt x="693754" y="0"/>
                    </a:lnTo>
                    <a:lnTo>
                      <a:pt x="765797" y="675035"/>
                    </a:lnTo>
                    <a:lnTo>
                      <a:pt x="0" y="6574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6C98395-81C5-4AB8-ADFA-81316F3C8E0F}"/>
              </a:ext>
            </a:extLst>
          </p:cNvPr>
          <p:cNvSpPr/>
          <p:nvPr/>
        </p:nvSpPr>
        <p:spPr>
          <a:xfrm>
            <a:off x="9449482" y="4056043"/>
            <a:ext cx="3887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৩=১০০ মিলি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FE7D6C-5FA4-4D87-93C4-A3B1FF41AB32}"/>
              </a:ext>
            </a:extLst>
          </p:cNvPr>
          <p:cNvGrpSpPr/>
          <p:nvPr/>
        </p:nvGrpSpPr>
        <p:grpSpPr>
          <a:xfrm>
            <a:off x="577228" y="3166269"/>
            <a:ext cx="2746502" cy="2746502"/>
            <a:chOff x="-526878" y="2995613"/>
            <a:chExt cx="2746502" cy="27465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C2476C-56D4-49E7-9714-AD2647C33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6878" y="2995613"/>
              <a:ext cx="2746502" cy="2746502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4C7BFFB-4440-49AE-B28B-C56863F36236}"/>
                </a:ext>
              </a:extLst>
            </p:cNvPr>
            <p:cNvGrpSpPr/>
            <p:nvPr/>
          </p:nvGrpSpPr>
          <p:grpSpPr>
            <a:xfrm>
              <a:off x="449889" y="4170228"/>
              <a:ext cx="768941" cy="956574"/>
              <a:chOff x="3337662" y="4612584"/>
              <a:chExt cx="768941" cy="956574"/>
            </a:xfrm>
          </p:grpSpPr>
          <p:sp>
            <p:nvSpPr>
              <p:cNvPr id="24" name="Cylinder 23">
                <a:extLst>
                  <a:ext uri="{FF2B5EF4-FFF2-40B4-BE49-F238E27FC236}">
                    <a16:creationId xmlns:a16="http://schemas.microsoft.com/office/drawing/2014/main" id="{6AD9E316-DC77-441D-9C15-F8954AED1152}"/>
                  </a:ext>
                </a:extLst>
              </p:cNvPr>
              <p:cNvSpPr/>
              <p:nvPr/>
            </p:nvSpPr>
            <p:spPr>
              <a:xfrm>
                <a:off x="3364953" y="5367042"/>
                <a:ext cx="716471" cy="20211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ylinder 24">
                <a:extLst>
                  <a:ext uri="{FF2B5EF4-FFF2-40B4-BE49-F238E27FC236}">
                    <a16:creationId xmlns:a16="http://schemas.microsoft.com/office/drawing/2014/main" id="{037AD5C4-3C43-410E-88E1-E6BC6EA8D130}"/>
                  </a:ext>
                </a:extLst>
              </p:cNvPr>
              <p:cNvSpPr/>
              <p:nvPr/>
            </p:nvSpPr>
            <p:spPr>
              <a:xfrm>
                <a:off x="3365396" y="5097183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ylinder 25">
                <a:extLst>
                  <a:ext uri="{FF2B5EF4-FFF2-40B4-BE49-F238E27FC236}">
                    <a16:creationId xmlns:a16="http://schemas.microsoft.com/office/drawing/2014/main" id="{9F0E321D-742F-4FAE-AA85-3C1809F1DFF7}"/>
                  </a:ext>
                </a:extLst>
              </p:cNvPr>
              <p:cNvSpPr/>
              <p:nvPr/>
            </p:nvSpPr>
            <p:spPr>
              <a:xfrm>
                <a:off x="3347403" y="4882443"/>
                <a:ext cx="759197" cy="146998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ylinder 26">
                <a:extLst>
                  <a:ext uri="{FF2B5EF4-FFF2-40B4-BE49-F238E27FC236}">
                    <a16:creationId xmlns:a16="http://schemas.microsoft.com/office/drawing/2014/main" id="{EFFD233F-F3E5-4FA0-9B79-76D1A90BF107}"/>
                  </a:ext>
                </a:extLst>
              </p:cNvPr>
              <p:cNvSpPr/>
              <p:nvPr/>
            </p:nvSpPr>
            <p:spPr>
              <a:xfrm>
                <a:off x="3337662" y="4612584"/>
                <a:ext cx="768941" cy="327449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ylinder 27">
                <a:extLst>
                  <a:ext uri="{FF2B5EF4-FFF2-40B4-BE49-F238E27FC236}">
                    <a16:creationId xmlns:a16="http://schemas.microsoft.com/office/drawing/2014/main" id="{82605425-E04F-4BCE-98A8-527E701BD083}"/>
                  </a:ext>
                </a:extLst>
              </p:cNvPr>
              <p:cNvSpPr/>
              <p:nvPr/>
            </p:nvSpPr>
            <p:spPr>
              <a:xfrm>
                <a:off x="3364968" y="5220044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ylinder 28">
                <a:extLst>
                  <a:ext uri="{FF2B5EF4-FFF2-40B4-BE49-F238E27FC236}">
                    <a16:creationId xmlns:a16="http://schemas.microsoft.com/office/drawing/2014/main" id="{C64BA4D7-14CF-44EF-A1F4-F6B802448907}"/>
                  </a:ext>
                </a:extLst>
              </p:cNvPr>
              <p:cNvSpPr/>
              <p:nvPr/>
            </p:nvSpPr>
            <p:spPr>
              <a:xfrm>
                <a:off x="3369211" y="4950185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C0C5F9-D5CF-43AF-A91A-7EF0462F9A12}"/>
              </a:ext>
            </a:extLst>
          </p:cNvPr>
          <p:cNvGrpSpPr/>
          <p:nvPr/>
        </p:nvGrpSpPr>
        <p:grpSpPr>
          <a:xfrm>
            <a:off x="1688232" y="3166269"/>
            <a:ext cx="2746502" cy="2746502"/>
            <a:chOff x="584126" y="2995613"/>
            <a:chExt cx="2746502" cy="27465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D3B09E-125C-43E2-9FA5-6680903A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26" y="2995613"/>
              <a:ext cx="2746502" cy="2746502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959EAB-79AF-48E9-A414-C468E51304A8}"/>
                </a:ext>
              </a:extLst>
            </p:cNvPr>
            <p:cNvGrpSpPr/>
            <p:nvPr/>
          </p:nvGrpSpPr>
          <p:grpSpPr>
            <a:xfrm>
              <a:off x="1597324" y="4551870"/>
              <a:ext cx="718830" cy="653751"/>
              <a:chOff x="3018429" y="2426721"/>
              <a:chExt cx="718830" cy="653751"/>
            </a:xfrm>
          </p:grpSpPr>
          <p:sp>
            <p:nvSpPr>
              <p:cNvPr id="31" name="Cylinder 30">
                <a:extLst>
                  <a:ext uri="{FF2B5EF4-FFF2-40B4-BE49-F238E27FC236}">
                    <a16:creationId xmlns:a16="http://schemas.microsoft.com/office/drawing/2014/main" id="{6AD39ADF-1860-44F6-B57B-147B6F3EC498}"/>
                  </a:ext>
                </a:extLst>
              </p:cNvPr>
              <p:cNvSpPr/>
              <p:nvPr/>
            </p:nvSpPr>
            <p:spPr>
              <a:xfrm>
                <a:off x="3018429" y="2878355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ylinder 31">
                <a:extLst>
                  <a:ext uri="{FF2B5EF4-FFF2-40B4-BE49-F238E27FC236}">
                    <a16:creationId xmlns:a16="http://schemas.microsoft.com/office/drawing/2014/main" id="{BB5FE9F7-D09F-47DF-A064-A3EDCC41A44D}"/>
                  </a:ext>
                </a:extLst>
              </p:cNvPr>
              <p:cNvSpPr/>
              <p:nvPr/>
            </p:nvSpPr>
            <p:spPr>
              <a:xfrm>
                <a:off x="3020788" y="2426721"/>
                <a:ext cx="716471" cy="315532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Cylinder 32">
                <a:extLst>
                  <a:ext uri="{FF2B5EF4-FFF2-40B4-BE49-F238E27FC236}">
                    <a16:creationId xmlns:a16="http://schemas.microsoft.com/office/drawing/2014/main" id="{80420070-CE8F-4891-A251-7E36C9382F9D}"/>
                  </a:ext>
                </a:extLst>
              </p:cNvPr>
              <p:cNvSpPr/>
              <p:nvPr/>
            </p:nvSpPr>
            <p:spPr>
              <a:xfrm>
                <a:off x="3018490" y="2690900"/>
                <a:ext cx="716471" cy="243159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314B042-CBEF-4756-A539-B29D8C769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44" y="1920432"/>
            <a:ext cx="4423938" cy="421327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3CD54DD-CB6B-4C2D-AB24-FF6FC06B5CF5}"/>
              </a:ext>
            </a:extLst>
          </p:cNvPr>
          <p:cNvSpPr txBox="1"/>
          <p:nvPr/>
        </p:nvSpPr>
        <p:spPr>
          <a:xfrm>
            <a:off x="6552669" y="396190"/>
            <a:ext cx="3888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ভাগ করি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30C184F7-AB43-4775-B52D-985C54A6D17C}"/>
              </a:ext>
            </a:extLst>
          </p:cNvPr>
          <p:cNvSpPr/>
          <p:nvPr/>
        </p:nvSpPr>
        <p:spPr>
          <a:xfrm rot="5400000">
            <a:off x="7293239" y="3985573"/>
            <a:ext cx="1110594" cy="2593716"/>
          </a:xfrm>
          <a:prstGeom prst="flowChartDela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46FEAA-430B-41A0-94FD-B8C55491A0DA}"/>
              </a:ext>
            </a:extLst>
          </p:cNvPr>
          <p:cNvSpPr/>
          <p:nvPr/>
        </p:nvSpPr>
        <p:spPr>
          <a:xfrm>
            <a:off x="6565597" y="4310624"/>
            <a:ext cx="2579797" cy="526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3506F0-0422-4FBB-A268-99594408A61F}"/>
              </a:ext>
            </a:extLst>
          </p:cNvPr>
          <p:cNvSpPr/>
          <p:nvPr/>
        </p:nvSpPr>
        <p:spPr>
          <a:xfrm>
            <a:off x="6575945" y="3457925"/>
            <a:ext cx="2555124" cy="8597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1555D7-B958-46CA-A9E0-2CD32F7A524C}"/>
              </a:ext>
            </a:extLst>
          </p:cNvPr>
          <p:cNvGrpSpPr/>
          <p:nvPr/>
        </p:nvGrpSpPr>
        <p:grpSpPr>
          <a:xfrm rot="3513655">
            <a:off x="4854148" y="360410"/>
            <a:ext cx="2746502" cy="2746502"/>
            <a:chOff x="1703009" y="2995613"/>
            <a:chExt cx="2746502" cy="274650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9DB4F0E-D004-419A-A3BB-4617A0F98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009" y="2995613"/>
              <a:ext cx="2746502" cy="2746502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221ED1E-C311-4FD2-A0D5-77FA6A2D61B6}"/>
                </a:ext>
              </a:extLst>
            </p:cNvPr>
            <p:cNvGrpSpPr/>
            <p:nvPr/>
          </p:nvGrpSpPr>
          <p:grpSpPr>
            <a:xfrm>
              <a:off x="2604883" y="3802824"/>
              <a:ext cx="913726" cy="1410010"/>
              <a:chOff x="11295790" y="4207903"/>
              <a:chExt cx="913726" cy="1410010"/>
            </a:xfrm>
          </p:grpSpPr>
          <p:sp>
            <p:nvSpPr>
              <p:cNvPr id="44" name="Cylinder 43">
                <a:extLst>
                  <a:ext uri="{FF2B5EF4-FFF2-40B4-BE49-F238E27FC236}">
                    <a16:creationId xmlns:a16="http://schemas.microsoft.com/office/drawing/2014/main" id="{763F8896-4423-4B93-A9D9-8FCBA9FD1A63}"/>
                  </a:ext>
                </a:extLst>
              </p:cNvPr>
              <p:cNvSpPr/>
              <p:nvPr/>
            </p:nvSpPr>
            <p:spPr>
              <a:xfrm>
                <a:off x="11400964" y="5415796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ylinder 44">
                <a:extLst>
                  <a:ext uri="{FF2B5EF4-FFF2-40B4-BE49-F238E27FC236}">
                    <a16:creationId xmlns:a16="http://schemas.microsoft.com/office/drawing/2014/main" id="{8673FA43-1438-4989-BC03-33E9C9A27BE9}"/>
                  </a:ext>
                </a:extLst>
              </p:cNvPr>
              <p:cNvSpPr/>
              <p:nvPr/>
            </p:nvSpPr>
            <p:spPr>
              <a:xfrm>
                <a:off x="11403262" y="5277182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ylinder 45">
                <a:extLst>
                  <a:ext uri="{FF2B5EF4-FFF2-40B4-BE49-F238E27FC236}">
                    <a16:creationId xmlns:a16="http://schemas.microsoft.com/office/drawing/2014/main" id="{6007857C-BF8C-4E35-8202-2BFE355915C4}"/>
                  </a:ext>
                </a:extLst>
              </p:cNvPr>
              <p:cNvSpPr/>
              <p:nvPr/>
            </p:nvSpPr>
            <p:spPr>
              <a:xfrm>
                <a:off x="11400964" y="5125966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Cylinder 46">
                <a:extLst>
                  <a:ext uri="{FF2B5EF4-FFF2-40B4-BE49-F238E27FC236}">
                    <a16:creationId xmlns:a16="http://schemas.microsoft.com/office/drawing/2014/main" id="{76C5E05D-5A9B-4400-98FA-16CF30C7C3B0}"/>
                  </a:ext>
                </a:extLst>
              </p:cNvPr>
              <p:cNvSpPr/>
              <p:nvPr/>
            </p:nvSpPr>
            <p:spPr>
              <a:xfrm>
                <a:off x="11402578" y="4980581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ylinder 47">
                <a:extLst>
                  <a:ext uri="{FF2B5EF4-FFF2-40B4-BE49-F238E27FC236}">
                    <a16:creationId xmlns:a16="http://schemas.microsoft.com/office/drawing/2014/main" id="{65F7DA81-BF74-4DFD-A9C7-036FC381E5A5}"/>
                  </a:ext>
                </a:extLst>
              </p:cNvPr>
              <p:cNvSpPr/>
              <p:nvPr/>
            </p:nvSpPr>
            <p:spPr>
              <a:xfrm>
                <a:off x="11358658" y="4895998"/>
                <a:ext cx="769380" cy="15103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ylinder 48">
                <a:extLst>
                  <a:ext uri="{FF2B5EF4-FFF2-40B4-BE49-F238E27FC236}">
                    <a16:creationId xmlns:a16="http://schemas.microsoft.com/office/drawing/2014/main" id="{A24929FC-6C8B-457E-976D-2586FB6C1E6F}"/>
                  </a:ext>
                </a:extLst>
              </p:cNvPr>
              <p:cNvSpPr/>
              <p:nvPr/>
            </p:nvSpPr>
            <p:spPr>
              <a:xfrm>
                <a:off x="11362415" y="4804785"/>
                <a:ext cx="777351" cy="15103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rapezoid 13">
                <a:extLst>
                  <a:ext uri="{FF2B5EF4-FFF2-40B4-BE49-F238E27FC236}">
                    <a16:creationId xmlns:a16="http://schemas.microsoft.com/office/drawing/2014/main" id="{AB3A4AF1-AA0A-46E0-B5FF-60E1AC66A746}"/>
                  </a:ext>
                </a:extLst>
              </p:cNvPr>
              <p:cNvSpPr/>
              <p:nvPr/>
            </p:nvSpPr>
            <p:spPr>
              <a:xfrm rot="10800000">
                <a:off x="11295790" y="4207903"/>
                <a:ext cx="913726" cy="646333"/>
              </a:xfrm>
              <a:custGeom>
                <a:avLst/>
                <a:gdLst>
                  <a:gd name="connsiteX0" fmla="*/ 0 w 959227"/>
                  <a:gd name="connsiteY0" fmla="*/ 639866 h 639866"/>
                  <a:gd name="connsiteX1" fmla="*/ 159967 w 959227"/>
                  <a:gd name="connsiteY1" fmla="*/ 0 h 639866"/>
                  <a:gd name="connsiteX2" fmla="*/ 799261 w 959227"/>
                  <a:gd name="connsiteY2" fmla="*/ 0 h 639866"/>
                  <a:gd name="connsiteX3" fmla="*/ 959227 w 959227"/>
                  <a:gd name="connsiteY3" fmla="*/ 639866 h 639866"/>
                  <a:gd name="connsiteX4" fmla="*/ 0 w 959227"/>
                  <a:gd name="connsiteY4" fmla="*/ 639866 h 639866"/>
                  <a:gd name="connsiteX0" fmla="*/ 0 w 924058"/>
                  <a:gd name="connsiteY0" fmla="*/ 639866 h 657451"/>
                  <a:gd name="connsiteX1" fmla="*/ 159967 w 924058"/>
                  <a:gd name="connsiteY1" fmla="*/ 0 h 657451"/>
                  <a:gd name="connsiteX2" fmla="*/ 799261 w 924058"/>
                  <a:gd name="connsiteY2" fmla="*/ 0 h 657451"/>
                  <a:gd name="connsiteX3" fmla="*/ 924058 w 924058"/>
                  <a:gd name="connsiteY3" fmla="*/ 657451 h 657451"/>
                  <a:gd name="connsiteX4" fmla="*/ 0 w 924058"/>
                  <a:gd name="connsiteY4" fmla="*/ 639866 h 657451"/>
                  <a:gd name="connsiteX0" fmla="*/ 0 w 888889"/>
                  <a:gd name="connsiteY0" fmla="*/ 657450 h 657451"/>
                  <a:gd name="connsiteX1" fmla="*/ 124798 w 888889"/>
                  <a:gd name="connsiteY1" fmla="*/ 0 h 657451"/>
                  <a:gd name="connsiteX2" fmla="*/ 764092 w 888889"/>
                  <a:gd name="connsiteY2" fmla="*/ 0 h 657451"/>
                  <a:gd name="connsiteX3" fmla="*/ 888889 w 888889"/>
                  <a:gd name="connsiteY3" fmla="*/ 657451 h 657451"/>
                  <a:gd name="connsiteX4" fmla="*/ 0 w 888889"/>
                  <a:gd name="connsiteY4" fmla="*/ 657450 h 657451"/>
                  <a:gd name="connsiteX0" fmla="*/ 0 w 818551"/>
                  <a:gd name="connsiteY0" fmla="*/ 657450 h 657451"/>
                  <a:gd name="connsiteX1" fmla="*/ 54460 w 818551"/>
                  <a:gd name="connsiteY1" fmla="*/ 0 h 657451"/>
                  <a:gd name="connsiteX2" fmla="*/ 693754 w 818551"/>
                  <a:gd name="connsiteY2" fmla="*/ 0 h 657451"/>
                  <a:gd name="connsiteX3" fmla="*/ 818551 w 818551"/>
                  <a:gd name="connsiteY3" fmla="*/ 657451 h 657451"/>
                  <a:gd name="connsiteX4" fmla="*/ 0 w 818551"/>
                  <a:gd name="connsiteY4" fmla="*/ 657450 h 657451"/>
                  <a:gd name="connsiteX0" fmla="*/ 0 w 765797"/>
                  <a:gd name="connsiteY0" fmla="*/ 657450 h 675035"/>
                  <a:gd name="connsiteX1" fmla="*/ 54460 w 765797"/>
                  <a:gd name="connsiteY1" fmla="*/ 0 h 675035"/>
                  <a:gd name="connsiteX2" fmla="*/ 693754 w 765797"/>
                  <a:gd name="connsiteY2" fmla="*/ 0 h 675035"/>
                  <a:gd name="connsiteX3" fmla="*/ 765797 w 765797"/>
                  <a:gd name="connsiteY3" fmla="*/ 675035 h 675035"/>
                  <a:gd name="connsiteX4" fmla="*/ 0 w 765797"/>
                  <a:gd name="connsiteY4" fmla="*/ 657450 h 67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797" h="675035">
                    <a:moveTo>
                      <a:pt x="0" y="657450"/>
                    </a:moveTo>
                    <a:lnTo>
                      <a:pt x="54460" y="0"/>
                    </a:lnTo>
                    <a:lnTo>
                      <a:pt x="693754" y="0"/>
                    </a:lnTo>
                    <a:lnTo>
                      <a:pt x="765797" y="675035"/>
                    </a:lnTo>
                    <a:lnTo>
                      <a:pt x="0" y="6574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Arc 50">
            <a:extLst>
              <a:ext uri="{FF2B5EF4-FFF2-40B4-BE49-F238E27FC236}">
                <a16:creationId xmlns:a16="http://schemas.microsoft.com/office/drawing/2014/main" id="{E2A63B63-073B-416E-8C9C-F31AFAB45D96}"/>
              </a:ext>
            </a:extLst>
          </p:cNvPr>
          <p:cNvSpPr/>
          <p:nvPr/>
        </p:nvSpPr>
        <p:spPr>
          <a:xfrm rot="3171565">
            <a:off x="56000" y="-7034"/>
            <a:ext cx="10001801" cy="3631445"/>
          </a:xfrm>
          <a:prstGeom prst="arc">
            <a:avLst>
              <a:gd name="adj1" fmla="val 18312176"/>
              <a:gd name="adj2" fmla="val 21335754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AAC241A-9002-490F-B685-143466F4699E}"/>
              </a:ext>
            </a:extLst>
          </p:cNvPr>
          <p:cNvGrpSpPr/>
          <p:nvPr/>
        </p:nvGrpSpPr>
        <p:grpSpPr>
          <a:xfrm rot="3419312">
            <a:off x="4854148" y="391608"/>
            <a:ext cx="2746502" cy="2746502"/>
            <a:chOff x="584126" y="2995613"/>
            <a:chExt cx="2746502" cy="2746502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22423FA-A68C-4398-A2FD-8464CC03D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26" y="2995613"/>
              <a:ext cx="2746502" cy="2746502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8C43F4B-2B4B-423C-A650-E18C62F59DC8}"/>
                </a:ext>
              </a:extLst>
            </p:cNvPr>
            <p:cNvGrpSpPr/>
            <p:nvPr/>
          </p:nvGrpSpPr>
          <p:grpSpPr>
            <a:xfrm>
              <a:off x="1597324" y="4551870"/>
              <a:ext cx="718830" cy="653751"/>
              <a:chOff x="3018429" y="2426721"/>
              <a:chExt cx="718830" cy="653751"/>
            </a:xfrm>
          </p:grpSpPr>
          <p:sp>
            <p:nvSpPr>
              <p:cNvPr id="55" name="Cylinder 54">
                <a:extLst>
                  <a:ext uri="{FF2B5EF4-FFF2-40B4-BE49-F238E27FC236}">
                    <a16:creationId xmlns:a16="http://schemas.microsoft.com/office/drawing/2014/main" id="{92B47EE5-4EED-451B-B708-AF4841E1EFAC}"/>
                  </a:ext>
                </a:extLst>
              </p:cNvPr>
              <p:cNvSpPr/>
              <p:nvPr/>
            </p:nvSpPr>
            <p:spPr>
              <a:xfrm>
                <a:off x="3018429" y="2878355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Cylinder 55">
                <a:extLst>
                  <a:ext uri="{FF2B5EF4-FFF2-40B4-BE49-F238E27FC236}">
                    <a16:creationId xmlns:a16="http://schemas.microsoft.com/office/drawing/2014/main" id="{DB8457D6-C3C3-49F4-8FC8-9531B417DB34}"/>
                  </a:ext>
                </a:extLst>
              </p:cNvPr>
              <p:cNvSpPr/>
              <p:nvPr/>
            </p:nvSpPr>
            <p:spPr>
              <a:xfrm>
                <a:off x="3020788" y="2426721"/>
                <a:ext cx="716471" cy="315532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Cylinder 56">
                <a:extLst>
                  <a:ext uri="{FF2B5EF4-FFF2-40B4-BE49-F238E27FC236}">
                    <a16:creationId xmlns:a16="http://schemas.microsoft.com/office/drawing/2014/main" id="{CE6A43A5-E660-4880-9073-4679C691CFBC}"/>
                  </a:ext>
                </a:extLst>
              </p:cNvPr>
              <p:cNvSpPr/>
              <p:nvPr/>
            </p:nvSpPr>
            <p:spPr>
              <a:xfrm>
                <a:off x="3018490" y="2690900"/>
                <a:ext cx="716471" cy="243159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A5F7DD7-B870-48CE-888C-B923EF722B90}"/>
              </a:ext>
            </a:extLst>
          </p:cNvPr>
          <p:cNvGrpSpPr/>
          <p:nvPr/>
        </p:nvGrpSpPr>
        <p:grpSpPr>
          <a:xfrm rot="3365396">
            <a:off x="4864885" y="390108"/>
            <a:ext cx="2746502" cy="2746502"/>
            <a:chOff x="-526878" y="2995613"/>
            <a:chExt cx="2746502" cy="2746502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66C7B75-9F36-4013-A99B-DF13B28F3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6878" y="2995613"/>
              <a:ext cx="2746502" cy="2746502"/>
            </a:xfrm>
            <a:prstGeom prst="rect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30DCA71-62CD-4003-8264-0552E3B01278}"/>
                </a:ext>
              </a:extLst>
            </p:cNvPr>
            <p:cNvGrpSpPr/>
            <p:nvPr/>
          </p:nvGrpSpPr>
          <p:grpSpPr>
            <a:xfrm>
              <a:off x="449889" y="4170228"/>
              <a:ext cx="768941" cy="956574"/>
              <a:chOff x="3337662" y="4612584"/>
              <a:chExt cx="768941" cy="956574"/>
            </a:xfrm>
          </p:grpSpPr>
          <p:sp>
            <p:nvSpPr>
              <p:cNvPr id="79" name="Cylinder 78">
                <a:extLst>
                  <a:ext uri="{FF2B5EF4-FFF2-40B4-BE49-F238E27FC236}">
                    <a16:creationId xmlns:a16="http://schemas.microsoft.com/office/drawing/2014/main" id="{8973A6FE-8847-433A-A199-713C6AE547F4}"/>
                  </a:ext>
                </a:extLst>
              </p:cNvPr>
              <p:cNvSpPr/>
              <p:nvPr/>
            </p:nvSpPr>
            <p:spPr>
              <a:xfrm>
                <a:off x="3364953" y="5367042"/>
                <a:ext cx="716471" cy="20211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Cylinder 79">
                <a:extLst>
                  <a:ext uri="{FF2B5EF4-FFF2-40B4-BE49-F238E27FC236}">
                    <a16:creationId xmlns:a16="http://schemas.microsoft.com/office/drawing/2014/main" id="{AF789788-277F-423A-824E-55CBCA96FC46}"/>
                  </a:ext>
                </a:extLst>
              </p:cNvPr>
              <p:cNvSpPr/>
              <p:nvPr/>
            </p:nvSpPr>
            <p:spPr>
              <a:xfrm>
                <a:off x="3365396" y="5097183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Cylinder 80">
                <a:extLst>
                  <a:ext uri="{FF2B5EF4-FFF2-40B4-BE49-F238E27FC236}">
                    <a16:creationId xmlns:a16="http://schemas.microsoft.com/office/drawing/2014/main" id="{4B1C1607-9D6D-417E-9FA2-B2907D71EA03}"/>
                  </a:ext>
                </a:extLst>
              </p:cNvPr>
              <p:cNvSpPr/>
              <p:nvPr/>
            </p:nvSpPr>
            <p:spPr>
              <a:xfrm>
                <a:off x="3347403" y="4882443"/>
                <a:ext cx="759197" cy="146998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Cylinder 81">
                <a:extLst>
                  <a:ext uri="{FF2B5EF4-FFF2-40B4-BE49-F238E27FC236}">
                    <a16:creationId xmlns:a16="http://schemas.microsoft.com/office/drawing/2014/main" id="{473A8DAB-40CA-4CAB-989E-DB65BEE7E19D}"/>
                  </a:ext>
                </a:extLst>
              </p:cNvPr>
              <p:cNvSpPr/>
              <p:nvPr/>
            </p:nvSpPr>
            <p:spPr>
              <a:xfrm>
                <a:off x="3337662" y="4612584"/>
                <a:ext cx="768941" cy="327449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Cylinder 82">
                <a:extLst>
                  <a:ext uri="{FF2B5EF4-FFF2-40B4-BE49-F238E27FC236}">
                    <a16:creationId xmlns:a16="http://schemas.microsoft.com/office/drawing/2014/main" id="{A4598E63-FC3B-4DDA-94C4-756F06CCF1BB}"/>
                  </a:ext>
                </a:extLst>
              </p:cNvPr>
              <p:cNvSpPr/>
              <p:nvPr/>
            </p:nvSpPr>
            <p:spPr>
              <a:xfrm>
                <a:off x="3364968" y="5220044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Cylinder 83">
                <a:extLst>
                  <a:ext uri="{FF2B5EF4-FFF2-40B4-BE49-F238E27FC236}">
                    <a16:creationId xmlns:a16="http://schemas.microsoft.com/office/drawing/2014/main" id="{CEA903ED-DE3D-4E1E-AE98-0200557ADC24}"/>
                  </a:ext>
                </a:extLst>
              </p:cNvPr>
              <p:cNvSpPr/>
              <p:nvPr/>
            </p:nvSpPr>
            <p:spPr>
              <a:xfrm>
                <a:off x="3369211" y="4950185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8" name="Arc 87">
            <a:extLst>
              <a:ext uri="{FF2B5EF4-FFF2-40B4-BE49-F238E27FC236}">
                <a16:creationId xmlns:a16="http://schemas.microsoft.com/office/drawing/2014/main" id="{EB74D195-29D8-402A-B225-E84B878AD2CF}"/>
              </a:ext>
            </a:extLst>
          </p:cNvPr>
          <p:cNvSpPr/>
          <p:nvPr/>
        </p:nvSpPr>
        <p:spPr>
          <a:xfrm rot="3171565">
            <a:off x="63590" y="-26279"/>
            <a:ext cx="10001801" cy="3631445"/>
          </a:xfrm>
          <a:prstGeom prst="arc">
            <a:avLst>
              <a:gd name="adj1" fmla="val 18312176"/>
              <a:gd name="adj2" fmla="val 21335754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2A45BC36-212B-406B-856C-4F414131BCBB}"/>
              </a:ext>
            </a:extLst>
          </p:cNvPr>
          <p:cNvSpPr/>
          <p:nvPr/>
        </p:nvSpPr>
        <p:spPr>
          <a:xfrm rot="3171565">
            <a:off x="63588" y="24030"/>
            <a:ext cx="10001801" cy="3631445"/>
          </a:xfrm>
          <a:prstGeom prst="arc">
            <a:avLst>
              <a:gd name="adj1" fmla="val 18312176"/>
              <a:gd name="adj2" fmla="val 21335754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785287E-42D4-4B1E-AF5A-7345C49078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967639" y="763976"/>
            <a:ext cx="1336689" cy="87930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A74AF14-85AD-48D0-A818-9996B564E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579" y="828631"/>
            <a:ext cx="1336689" cy="87930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47069-E594-45F8-8C78-505B3759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DD99-4E0F-4CEE-AE50-1DCA5E44809A}" type="datetime1">
              <a:rPr lang="en-GB" smtClean="0"/>
              <a:t>19/03/2020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3AEAF7E-35A0-4FC8-B4B3-E54EEC6A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57CA7D3-6D48-4EE1-90BC-B23CA8AD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211 -0.3877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2864 -0.423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0"/>
                            </p:stCondLst>
                            <p:childTnLst>
                              <p:par>
                                <p:cTn id="8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1966 -0.420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2" grpId="0"/>
      <p:bldP spid="38" grpId="0"/>
      <p:bldP spid="38" grpId="1"/>
      <p:bldP spid="3" grpId="0" animBg="1"/>
      <p:bldP spid="4" grpId="0" animBg="1"/>
      <p:bldP spid="37" grpId="0" animBg="1"/>
      <p:bldP spid="51" grpId="0" animBg="1"/>
      <p:bldP spid="51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683" y="553634"/>
            <a:ext cx="12975020" cy="6092045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D66133-8F74-4F6A-994A-2AEB59339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46" y="1765732"/>
            <a:ext cx="4693695" cy="4693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BE78D0-8FA3-4338-9951-7C1AB802D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65" y="2126058"/>
            <a:ext cx="4860582" cy="452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98F036-ECAE-472D-A5EE-458A25A83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7" r="99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652" y="2159086"/>
            <a:ext cx="2999712" cy="19516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1D7ECF-ADFF-46AE-849E-5688B196BBAE}"/>
              </a:ext>
            </a:extLst>
          </p:cNvPr>
          <p:cNvGrpSpPr/>
          <p:nvPr/>
        </p:nvGrpSpPr>
        <p:grpSpPr>
          <a:xfrm rot="307799">
            <a:off x="6228342" y="2492605"/>
            <a:ext cx="1818333" cy="1113562"/>
            <a:chOff x="5910386" y="1240801"/>
            <a:chExt cx="1818333" cy="111356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A59B84-95C1-4F8D-AC07-57AAA296C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5989278" y="1249580"/>
              <a:ext cx="739225" cy="7392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B7DC012-6C7B-4517-99BB-527B2ED3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496342" y="1245191"/>
              <a:ext cx="739225" cy="7392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4421EA8-6A55-45C3-A56E-AAAC5111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989494" y="1240801"/>
              <a:ext cx="739225" cy="7392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DB967CC-284B-4D2F-B2C2-5EEDD536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5910386" y="1615138"/>
              <a:ext cx="739225" cy="7392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B589256-8DCF-400D-B7FA-4F859D780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417450" y="1610749"/>
              <a:ext cx="739225" cy="7392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E469422-33EB-4B1D-BF27-F5182EF1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910602" y="1606359"/>
              <a:ext cx="739225" cy="73922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46ADB7E-7C45-4D2C-AE26-F8AE826B2D13}"/>
              </a:ext>
            </a:extLst>
          </p:cNvPr>
          <p:cNvSpPr txBox="1"/>
          <p:nvPr/>
        </p:nvSpPr>
        <p:spPr>
          <a:xfrm>
            <a:off x="4147003" y="546447"/>
            <a:ext cx="530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অন্যভাবে বোঝার চেষ্টা করি</a:t>
            </a:r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828C19-5DC4-456E-97B9-F70F55B40097}"/>
              </a:ext>
            </a:extLst>
          </p:cNvPr>
          <p:cNvGrpSpPr/>
          <p:nvPr/>
        </p:nvGrpSpPr>
        <p:grpSpPr>
          <a:xfrm>
            <a:off x="2689612" y="3772861"/>
            <a:ext cx="1705747" cy="1109172"/>
            <a:chOff x="1585505" y="3602205"/>
            <a:chExt cx="1705747" cy="110917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518581E-FC98-47C5-B802-1E5ED64F2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664397" y="3606594"/>
              <a:ext cx="739225" cy="7392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35BCA54-11C5-4B86-A199-4DC06F495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171461" y="3602205"/>
              <a:ext cx="739225" cy="7392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930E3C5-8DA7-4542-ABDF-41CD43C39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552027" y="3884633"/>
              <a:ext cx="739225" cy="7392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81E1F45-66B7-4BE9-B58D-4C7C3D87E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585505" y="3972152"/>
              <a:ext cx="739225" cy="7392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F06A7B8-AE85-452A-893E-B8745DCEC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092569" y="3967763"/>
              <a:ext cx="739225" cy="739225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D24E2B1-B927-49A2-A08B-0AD5CCDD74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37">
            <a:off x="11371084" y="4145396"/>
            <a:ext cx="739225" cy="73922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0862A48-C3B2-4DB3-AD3A-1690A4677ED8}"/>
              </a:ext>
            </a:extLst>
          </p:cNvPr>
          <p:cNvGrpSpPr/>
          <p:nvPr/>
        </p:nvGrpSpPr>
        <p:grpSpPr>
          <a:xfrm rot="342385">
            <a:off x="9897695" y="3827683"/>
            <a:ext cx="1818333" cy="1113562"/>
            <a:chOff x="5910386" y="1240801"/>
            <a:chExt cx="1818333" cy="111356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E98D403-A376-4979-812A-92380824C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5989278" y="1249580"/>
              <a:ext cx="739225" cy="7392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CB851AB-4F50-48A7-AFEC-B52356CDC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496342" y="1245191"/>
              <a:ext cx="739225" cy="73922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BAB773D-E1EF-4C49-9A05-28EC88788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989494" y="1240801"/>
              <a:ext cx="739225" cy="7392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5A33F5B-204A-4163-9946-C6990BD27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5910386" y="1615138"/>
              <a:ext cx="739225" cy="7392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14AB710-5447-4D62-A34F-A7770B2DD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417450" y="1610749"/>
              <a:ext cx="739225" cy="7392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930D4CA-435C-4F9E-994F-76F271BEA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910602" y="1606359"/>
              <a:ext cx="739225" cy="739225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9FEE0A3-B8F8-4FB0-AE79-FF059B4B79C8}"/>
              </a:ext>
            </a:extLst>
          </p:cNvPr>
          <p:cNvSpPr txBox="1"/>
          <p:nvPr/>
        </p:nvSpPr>
        <p:spPr>
          <a:xfrm>
            <a:off x="2656793" y="5320523"/>
            <a:ext cx="23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৫টি আপেল  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30CD1D-BF45-4D25-99B3-851CCA6C7F8B}"/>
              </a:ext>
            </a:extLst>
          </p:cNvPr>
          <p:cNvSpPr txBox="1"/>
          <p:nvPr/>
        </p:nvSpPr>
        <p:spPr>
          <a:xfrm>
            <a:off x="6144724" y="4138479"/>
            <a:ext cx="2205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৬টি আপেল  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4C22F3-5737-4024-A570-192D323EDB6B}"/>
              </a:ext>
            </a:extLst>
          </p:cNvPr>
          <p:cNvSpPr txBox="1"/>
          <p:nvPr/>
        </p:nvSpPr>
        <p:spPr>
          <a:xfrm>
            <a:off x="10064211" y="5807082"/>
            <a:ext cx="225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৭টি আপেল  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519866-3EED-4188-8040-520F2A858272}"/>
              </a:ext>
            </a:extLst>
          </p:cNvPr>
          <p:cNvSpPr txBox="1"/>
          <p:nvPr/>
        </p:nvSpPr>
        <p:spPr>
          <a:xfrm>
            <a:off x="8024876" y="1695339"/>
            <a:ext cx="515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আ</a:t>
            </a:r>
            <a:r>
              <a:rPr lang="bn-IN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ঝুড়িতে রাখি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2565741-16ED-487A-B1FE-6A049D4E3D15}"/>
              </a:ext>
            </a:extLst>
          </p:cNvPr>
          <p:cNvSpPr/>
          <p:nvPr/>
        </p:nvSpPr>
        <p:spPr>
          <a:xfrm>
            <a:off x="10453867" y="2196813"/>
            <a:ext cx="883753" cy="48806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CEE78-3A01-462F-94A5-41E9204ABD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5220" y="5723636"/>
            <a:ext cx="1005927" cy="1121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1D580-2705-4DC7-9BFE-20A337D406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2069" y="5694705"/>
            <a:ext cx="1371719" cy="1121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2D2B7-34CA-4907-A352-D83233F779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1965" y="5672986"/>
            <a:ext cx="1347333" cy="1121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17B3BB-C265-43E8-AEEC-A699F2A530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8921" y="5694706"/>
            <a:ext cx="1670449" cy="11217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33C06F-C4A3-4609-9B9D-40F4BD8DA417}"/>
              </a:ext>
            </a:extLst>
          </p:cNvPr>
          <p:cNvSpPr/>
          <p:nvPr/>
        </p:nvSpPr>
        <p:spPr>
          <a:xfrm>
            <a:off x="7204191" y="5897062"/>
            <a:ext cx="1201622" cy="501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</a:rPr>
              <a:t>=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5FBBAB7-5B22-4A5C-9544-F11CDC99368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/>
        </p:blipFill>
        <p:spPr>
          <a:xfrm>
            <a:off x="967639" y="763976"/>
            <a:ext cx="1336689" cy="8793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D7D9DBD-4EA1-4D76-8EC7-3BE6E648D9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579" y="828631"/>
            <a:ext cx="1336689" cy="87930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7957-6D02-4A60-9134-6160CBCF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CEC5-1D4F-4AFB-A71A-860A2197F9CD}" type="datetime1">
              <a:rPr lang="en-GB" smtClean="0"/>
              <a:t>19/03/2020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C2D62A-B851-4307-9481-B6D3A798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1A00CAA-8CF1-4B89-866D-3EA5A6B7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3643E-6 -4.26681E-6 L 0.31782 0.083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6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7251E-6 -2.53583E-6 L 0.47657 -0.112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23" y="-56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4215</TotalTime>
  <Words>817</Words>
  <Application>Microsoft Office PowerPoint</Application>
  <PresentationFormat>Custom</PresentationFormat>
  <Paragraphs>166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Monotype Corsiva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user</cp:lastModifiedBy>
  <cp:revision>332</cp:revision>
  <dcterms:created xsi:type="dcterms:W3CDTF">2019-06-25T15:15:19Z</dcterms:created>
  <dcterms:modified xsi:type="dcterms:W3CDTF">2020-03-19T14:20:33Z</dcterms:modified>
</cp:coreProperties>
</file>