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76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3AC2-0583-44FE-801C-E156BC8FE22F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04800"/>
            <a:ext cx="57502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বিন্দু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????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2954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উপরের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চিত্রটার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নাম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এবং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বলে</a:t>
            </a:r>
            <a:r>
              <a:rPr lang="en-US" dirty="0" smtClean="0">
                <a:solidFill>
                  <a:srgbClr val="7030A0"/>
                </a:solidFill>
              </a:rPr>
              <a:t>??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1" y="2967334"/>
            <a:ext cx="5372052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উপরের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চিত্রটার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নাম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বিন্দু</a:t>
            </a:r>
            <a:endParaRPr lang="en-US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বিন্দুঃ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যার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শুধু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অবস্থান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আছে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দৈঘ্য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প্রস্থ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উচ্চতা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নাই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তাকে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বিন্দু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।</a:t>
            </a:r>
            <a:endParaRPr lang="en-US" sz="4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219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চিত্রটার</a:t>
            </a:r>
            <a:r>
              <a:rPr lang="en-US" dirty="0" smtClean="0"/>
              <a:t> 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????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9600" y="762000"/>
            <a:ext cx="449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1" y="1600200"/>
            <a:ext cx="621025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3"/>
                </a:solidFill>
              </a:rPr>
              <a:t>উপরের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</a:rPr>
              <a:t>চিত্রটার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</a:rPr>
              <a:t>নাম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</a:rPr>
              <a:t>রেখা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।</a:t>
            </a:r>
          </a:p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রেখাঃ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যার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দৈঘ্য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আছে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কিন্তু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প্রস্থ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ও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উচ্চতা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নাই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তাকে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রেখা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বলে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।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8600" y="5867400"/>
            <a:ext cx="5410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61722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চিত্রঃ</a:t>
            </a:r>
            <a:r>
              <a:rPr lang="en-US" sz="6000" dirty="0" smtClean="0"/>
              <a:t> </a:t>
            </a:r>
            <a:r>
              <a:rPr lang="en-US" sz="6000" dirty="0" err="1" smtClean="0"/>
              <a:t>রেখা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1" y="228600"/>
            <a:ext cx="51434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ত্রিভুজ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???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133600"/>
            <a:ext cx="82237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তিনটি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বাহু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দ্বারা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আবদ্ধ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ক্ষেত্রকে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ত্রিভুজ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বলে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44958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43000" y="3048000"/>
            <a:ext cx="19050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552700" y="3467100"/>
            <a:ext cx="1447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3000" y="480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চিত্রঃ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ত্রিভুজ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1" y="381000"/>
            <a:ext cx="56006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চতুর্ভুজ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68688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চারটি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বাহু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দ্বারা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আবদ্ধ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ক্ষেত্রকে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চতুর্ভুজ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বলে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5410200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-75406" y="4266406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000500" y="43053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3124200"/>
            <a:ext cx="411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3000" y="5638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</a:t>
            </a:r>
            <a:r>
              <a:rPr lang="en-US" dirty="0" smtClean="0"/>
              <a:t> </a:t>
            </a:r>
            <a:r>
              <a:rPr lang="en-US" dirty="0" err="1" smtClean="0"/>
              <a:t>চতুর্ভুজ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40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81000"/>
            <a:ext cx="57530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আয়ত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কাকে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বলে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???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133600"/>
            <a:ext cx="60198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যে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চতুর্ভুজের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বিপরীত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বাহুগুলো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সমান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এবং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সমান্তরাল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এবং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কোণগুলো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সমকোন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তাকে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আয়ত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55626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29394" y="4723606"/>
            <a:ext cx="1600200" cy="77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3924300" y="4686300"/>
            <a:ext cx="167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0600" y="39624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0600" y="525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৯০º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579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</a:t>
            </a:r>
            <a:r>
              <a:rPr lang="en-US" dirty="0" smtClean="0"/>
              <a:t> </a:t>
            </a:r>
            <a:r>
              <a:rPr lang="en-US" dirty="0" err="1" smtClean="0"/>
              <a:t>আয়ত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28600"/>
            <a:ext cx="44195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সামান্তরিক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28800"/>
            <a:ext cx="67436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যে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চতুর্ভুজের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বিপরীত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বাহুগুলো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সমান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ও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সমান্তরাল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এবং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কোনগুলো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৯০º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নয়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তাকে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সামান্তরিক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বলে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।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5638800"/>
            <a:ext cx="358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85800" y="4495800"/>
            <a:ext cx="1524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038600" y="4800600"/>
            <a:ext cx="1524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28800" y="4114800"/>
            <a:ext cx="3124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flipH="1">
            <a:off x="1295400" y="5334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৬০º</a:t>
            </a:r>
            <a:endParaRPr lang="en-US" dirty="0"/>
          </a:p>
        </p:txBody>
      </p:sp>
      <p:sp>
        <p:nvSpPr>
          <p:cNvPr id="26" name="Arc 25"/>
          <p:cNvSpPr/>
          <p:nvPr/>
        </p:nvSpPr>
        <p:spPr>
          <a:xfrm>
            <a:off x="1219200" y="5029200"/>
            <a:ext cx="990600" cy="914400"/>
          </a:xfrm>
          <a:prstGeom prst="arc">
            <a:avLst>
              <a:gd name="adj1" fmla="val 1168696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2"/>
          </p:cNvCxnSpPr>
          <p:nvPr/>
        </p:nvCxnSpPr>
        <p:spPr>
          <a:xfrm rot="5400000">
            <a:off x="2133600" y="5562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594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চিত্রঃসামান্তরিক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4" grpId="0"/>
      <p:bldP spid="26" grpId="0" animBg="1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1" y="533400"/>
            <a:ext cx="56768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বর্গ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725425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যে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চতুর্ভুজের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৪টি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বাহু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সমান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এবং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কোনগুলো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৯০º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তাকে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বর্গ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বলে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।</a:t>
            </a:r>
            <a:endParaRPr lang="en-US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48494" y="46855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5257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943894" y="4686300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9200" y="4114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54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৯০º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চিত্রঃবর্গ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92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92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1" y="838200"/>
            <a:ext cx="52958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রম্বস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1" y="1676400"/>
            <a:ext cx="582925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যে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চতুর্ভুজের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৪টি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বাহু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সমান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এবং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কোণগুলো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৯০º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নয়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তাকে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রম্বস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752600" y="5334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1562100" y="491490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81200" y="47244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2400300" y="491490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28800" y="4724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৬০º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48800" y="685800"/>
            <a:ext cx="1646316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শিখনফলঃ</a:t>
            </a:r>
            <a:endParaRPr lang="en-US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১.প্রাত্যহিক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জীবনে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ভুমির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পরিমাপ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সম্পর্কে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জানতে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পারবে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।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1" y="457200"/>
            <a:ext cx="57530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শিখনফল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828800"/>
            <a:ext cx="508683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প্রাত্যহিক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জীবনে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ভুমির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পরিমাপ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সম্পর্কে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জানতে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পারবে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।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752600"/>
            <a:ext cx="6335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ধন্যবাদ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সবাইকে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0"/>
            <a:ext cx="2286000" cy="304693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95400" y="4038600"/>
            <a:ext cx="63850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মাল্টিমিডিয়া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ক্লাসে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সবাইকে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0347" y="2967335"/>
            <a:ext cx="32271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ফুলের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শুভেচ্ছা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1676400"/>
            <a:ext cx="43433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সমাপ্ত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7391400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শিক্ষক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পরিচিতি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নাম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মোঃ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আনোয়ার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হোসেন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পদবীঃ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জুনিয়র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শিক্ষক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প্রতিষ্ঠানঃ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গোবিন্দনগর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ফযলিয়া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ফাজিল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মাদ্রাসা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ছাতক,সুনামগঞ্জ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29400" y="457200"/>
            <a:ext cx="2209800" cy="2819400"/>
          </a:xfrm>
          <a:prstGeom prst="roundRect">
            <a:avLst>
              <a:gd name="adj" fmla="val 18047"/>
            </a:avLst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মোঃ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আনোয়ার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হোসেন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92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92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192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92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92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92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192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92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925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925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1925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925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925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925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1925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1925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92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92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192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192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598165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শ্রেণীঃ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৫ম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বিষয়ঃগনিত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605785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পাঠ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পরিচিতি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জ্যামিতির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মৌলিক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ধারণা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অধ্যায়ঃ১১ 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752600"/>
            <a:ext cx="43433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জ্যামিতি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কী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1" y="1905000"/>
            <a:ext cx="499105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জ্যা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অর্থ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ভূমি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এবং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মিতি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অর্থ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পরিমাপ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457200" y="5105400"/>
            <a:ext cx="60223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সুতরাং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জ্যামিতি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শব্দের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অর্থ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ভূমির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পরিমাপ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676400" y="685800"/>
            <a:ext cx="5486400" cy="3962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4953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এই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চিত্রটার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নাম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কী</a:t>
            </a:r>
            <a:r>
              <a:rPr lang="en-US" sz="3600" dirty="0" smtClean="0">
                <a:solidFill>
                  <a:srgbClr val="00B050"/>
                </a:solidFill>
              </a:rPr>
              <a:t>???????????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ঘন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524000"/>
            <a:ext cx="5791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ঘন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বস্তু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??</a:t>
            </a:r>
          </a:p>
          <a:p>
            <a:pPr algn="ctr"/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3352800"/>
            <a:ext cx="5410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যে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বস্তুর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দৈঘ্য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প্রস্থ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এবং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উচ্চতা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আছে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তাকে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ঘনবস্তু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বলে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ube 5"/>
          <p:cNvSpPr/>
          <p:nvPr/>
        </p:nvSpPr>
        <p:spPr>
          <a:xfrm>
            <a:off x="6553200" y="2971800"/>
            <a:ext cx="2438400" cy="2362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3200" y="556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</a:t>
            </a:r>
            <a:r>
              <a:rPr lang="en-US" dirty="0" smtClean="0"/>
              <a:t> </a:t>
            </a:r>
            <a:r>
              <a:rPr lang="en-US" dirty="0" err="1" smtClean="0"/>
              <a:t>ঘনবস্তু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867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বই</a:t>
            </a:r>
            <a:r>
              <a:rPr lang="en-US" dirty="0" smtClean="0"/>
              <a:t>, </a:t>
            </a:r>
            <a:r>
              <a:rPr lang="en-US" dirty="0" err="1" smtClean="0"/>
              <a:t>খাতা</a:t>
            </a:r>
            <a:r>
              <a:rPr lang="en-US" dirty="0" smtClean="0"/>
              <a:t>, </a:t>
            </a:r>
            <a:r>
              <a:rPr lang="en-US" dirty="0" err="1" smtClean="0"/>
              <a:t>ইট</a:t>
            </a:r>
            <a:r>
              <a:rPr lang="en-US" dirty="0" smtClean="0"/>
              <a:t>, </a:t>
            </a:r>
            <a:r>
              <a:rPr lang="en-US" dirty="0" err="1" smtClean="0"/>
              <a:t>বক্স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268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ঘন বস্তু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30</cp:revision>
  <dcterms:created xsi:type="dcterms:W3CDTF">2019-09-27T09:02:00Z</dcterms:created>
  <dcterms:modified xsi:type="dcterms:W3CDTF">2019-10-04T17:26:04Z</dcterms:modified>
</cp:coreProperties>
</file>