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9" r:id="rId3"/>
    <p:sldId id="261" r:id="rId4"/>
    <p:sldId id="256" r:id="rId5"/>
    <p:sldId id="257" r:id="rId6"/>
    <p:sldId id="258"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9ADE2A-4266-4420-89CA-E998C0A48BF1}"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5D4B8-19F9-41C8-B9B4-6D29F069CDE1}" type="slidenum">
              <a:rPr lang="en-US" smtClean="0"/>
              <a:t>‹#›</a:t>
            </a:fld>
            <a:endParaRPr lang="en-US"/>
          </a:p>
        </p:txBody>
      </p:sp>
    </p:spTree>
    <p:extLst>
      <p:ext uri="{BB962C8B-B14F-4D97-AF65-F5344CB8AC3E}">
        <p14:creationId xmlns:p14="http://schemas.microsoft.com/office/powerpoint/2010/main" val="1500111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9ADE2A-4266-4420-89CA-E998C0A48BF1}"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5D4B8-19F9-41C8-B9B4-6D29F069CDE1}" type="slidenum">
              <a:rPr lang="en-US" smtClean="0"/>
              <a:t>‹#›</a:t>
            </a:fld>
            <a:endParaRPr lang="en-US"/>
          </a:p>
        </p:txBody>
      </p:sp>
    </p:spTree>
    <p:extLst>
      <p:ext uri="{BB962C8B-B14F-4D97-AF65-F5344CB8AC3E}">
        <p14:creationId xmlns:p14="http://schemas.microsoft.com/office/powerpoint/2010/main" val="1980304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9ADE2A-4266-4420-89CA-E998C0A48BF1}"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5D4B8-19F9-41C8-B9B4-6D29F069CDE1}" type="slidenum">
              <a:rPr lang="en-US" smtClean="0"/>
              <a:t>‹#›</a:t>
            </a:fld>
            <a:endParaRPr lang="en-US"/>
          </a:p>
        </p:txBody>
      </p:sp>
    </p:spTree>
    <p:extLst>
      <p:ext uri="{BB962C8B-B14F-4D97-AF65-F5344CB8AC3E}">
        <p14:creationId xmlns:p14="http://schemas.microsoft.com/office/powerpoint/2010/main" val="2501886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9ADE2A-4266-4420-89CA-E998C0A48BF1}"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5D4B8-19F9-41C8-B9B4-6D29F069CDE1}" type="slidenum">
              <a:rPr lang="en-US" smtClean="0"/>
              <a:t>‹#›</a:t>
            </a:fld>
            <a:endParaRPr lang="en-US"/>
          </a:p>
        </p:txBody>
      </p:sp>
    </p:spTree>
    <p:extLst>
      <p:ext uri="{BB962C8B-B14F-4D97-AF65-F5344CB8AC3E}">
        <p14:creationId xmlns:p14="http://schemas.microsoft.com/office/powerpoint/2010/main" val="1224868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29ADE2A-4266-4420-89CA-E998C0A48BF1}"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5D4B8-19F9-41C8-B9B4-6D29F069CDE1}" type="slidenum">
              <a:rPr lang="en-US" smtClean="0"/>
              <a:t>‹#›</a:t>
            </a:fld>
            <a:endParaRPr lang="en-US"/>
          </a:p>
        </p:txBody>
      </p:sp>
    </p:spTree>
    <p:extLst>
      <p:ext uri="{BB962C8B-B14F-4D97-AF65-F5344CB8AC3E}">
        <p14:creationId xmlns:p14="http://schemas.microsoft.com/office/powerpoint/2010/main" val="2032213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9ADE2A-4266-4420-89CA-E998C0A48BF1}"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65D4B8-19F9-41C8-B9B4-6D29F069CDE1}" type="slidenum">
              <a:rPr lang="en-US" smtClean="0"/>
              <a:t>‹#›</a:t>
            </a:fld>
            <a:endParaRPr lang="en-US"/>
          </a:p>
        </p:txBody>
      </p:sp>
    </p:spTree>
    <p:extLst>
      <p:ext uri="{BB962C8B-B14F-4D97-AF65-F5344CB8AC3E}">
        <p14:creationId xmlns:p14="http://schemas.microsoft.com/office/powerpoint/2010/main" val="2045491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9ADE2A-4266-4420-89CA-E998C0A48BF1}" type="datetimeFigureOut">
              <a:rPr lang="en-US" smtClean="0"/>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65D4B8-19F9-41C8-B9B4-6D29F069CDE1}" type="slidenum">
              <a:rPr lang="en-US" smtClean="0"/>
              <a:t>‹#›</a:t>
            </a:fld>
            <a:endParaRPr lang="en-US"/>
          </a:p>
        </p:txBody>
      </p:sp>
    </p:spTree>
    <p:extLst>
      <p:ext uri="{BB962C8B-B14F-4D97-AF65-F5344CB8AC3E}">
        <p14:creationId xmlns:p14="http://schemas.microsoft.com/office/powerpoint/2010/main" val="2806268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9ADE2A-4266-4420-89CA-E998C0A48BF1}" type="datetimeFigureOut">
              <a:rPr lang="en-US" smtClean="0"/>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65D4B8-19F9-41C8-B9B4-6D29F069CDE1}" type="slidenum">
              <a:rPr lang="en-US" smtClean="0"/>
              <a:t>‹#›</a:t>
            </a:fld>
            <a:endParaRPr lang="en-US"/>
          </a:p>
        </p:txBody>
      </p:sp>
    </p:spTree>
    <p:extLst>
      <p:ext uri="{BB962C8B-B14F-4D97-AF65-F5344CB8AC3E}">
        <p14:creationId xmlns:p14="http://schemas.microsoft.com/office/powerpoint/2010/main" val="2591901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9ADE2A-4266-4420-89CA-E998C0A48BF1}" type="datetimeFigureOut">
              <a:rPr lang="en-US" smtClean="0"/>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65D4B8-19F9-41C8-B9B4-6D29F069CDE1}" type="slidenum">
              <a:rPr lang="en-US" smtClean="0"/>
              <a:t>‹#›</a:t>
            </a:fld>
            <a:endParaRPr lang="en-US"/>
          </a:p>
        </p:txBody>
      </p:sp>
    </p:spTree>
    <p:extLst>
      <p:ext uri="{BB962C8B-B14F-4D97-AF65-F5344CB8AC3E}">
        <p14:creationId xmlns:p14="http://schemas.microsoft.com/office/powerpoint/2010/main" val="2961741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9ADE2A-4266-4420-89CA-E998C0A48BF1}"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65D4B8-19F9-41C8-B9B4-6D29F069CDE1}" type="slidenum">
              <a:rPr lang="en-US" smtClean="0"/>
              <a:t>‹#›</a:t>
            </a:fld>
            <a:endParaRPr lang="en-US"/>
          </a:p>
        </p:txBody>
      </p:sp>
    </p:spTree>
    <p:extLst>
      <p:ext uri="{BB962C8B-B14F-4D97-AF65-F5344CB8AC3E}">
        <p14:creationId xmlns:p14="http://schemas.microsoft.com/office/powerpoint/2010/main" val="547456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9ADE2A-4266-4420-89CA-E998C0A48BF1}"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65D4B8-19F9-41C8-B9B4-6D29F069CDE1}" type="slidenum">
              <a:rPr lang="en-US" smtClean="0"/>
              <a:t>‹#›</a:t>
            </a:fld>
            <a:endParaRPr lang="en-US"/>
          </a:p>
        </p:txBody>
      </p:sp>
    </p:spTree>
    <p:extLst>
      <p:ext uri="{BB962C8B-B14F-4D97-AF65-F5344CB8AC3E}">
        <p14:creationId xmlns:p14="http://schemas.microsoft.com/office/powerpoint/2010/main" val="191477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9ADE2A-4266-4420-89CA-E998C0A48BF1}" type="datetimeFigureOut">
              <a:rPr lang="en-US" smtClean="0"/>
              <a:t>3/22/2020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5D4B8-19F9-41C8-B9B4-6D29F069CDE1}" type="slidenum">
              <a:rPr lang="en-US" smtClean="0"/>
              <a:t>‹#›</a:t>
            </a:fld>
            <a:endParaRPr lang="en-US"/>
          </a:p>
        </p:txBody>
      </p:sp>
    </p:spTree>
    <p:extLst>
      <p:ext uri="{BB962C8B-B14F-4D97-AF65-F5344CB8AC3E}">
        <p14:creationId xmlns:p14="http://schemas.microsoft.com/office/powerpoint/2010/main" val="2250399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3" name="TextBox 2"/>
          <p:cNvSpPr txBox="1"/>
          <p:nvPr/>
        </p:nvSpPr>
        <p:spPr>
          <a:xfrm>
            <a:off x="997527" y="886691"/>
            <a:ext cx="7855528" cy="92333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bn-BD" sz="5400" dirty="0" smtClean="0">
                <a:solidFill>
                  <a:schemeClr val="accent1">
                    <a:lumMod val="75000"/>
                  </a:schemeClr>
                </a:solidFill>
                <a:latin typeface="NikoshBAN" panose="02000000000000000000" pitchFamily="2" charset="0"/>
                <a:cs typeface="NikoshBAN" panose="02000000000000000000" pitchFamily="2" charset="0"/>
              </a:rPr>
              <a:t>আজকের ক্লাসে শুভেচ্ছা ও স্বাগতম </a:t>
            </a:r>
            <a:endParaRPr lang="en-US" sz="5400" dirty="0">
              <a:solidFill>
                <a:schemeClr val="accent1">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2014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03964" y="498764"/>
            <a:ext cx="4197927" cy="1015663"/>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w="57150">
            <a:solidFill>
              <a:srgbClr val="9B9B9B"/>
            </a:solidFill>
          </a:ln>
          <a:scene3d>
            <a:camera prst="obliqueTopLeft"/>
            <a:lightRig rig="threePt" dir="t"/>
          </a:scene3d>
          <a:sp3d extrusionH="76200">
            <a:extrusionClr>
              <a:srgbClr val="00B050"/>
            </a:extrusionClr>
          </a:sp3d>
        </p:spPr>
        <p:style>
          <a:lnRef idx="0">
            <a:scrgbClr r="0" g="0" b="0"/>
          </a:lnRef>
          <a:fillRef idx="0">
            <a:scrgbClr r="0" g="0" b="0"/>
          </a:fillRef>
          <a:effectRef idx="0">
            <a:scrgbClr r="0" g="0" b="0"/>
          </a:effectRef>
          <a:fontRef idx="minor">
            <a:schemeClr val="lt1"/>
          </a:fontRef>
        </p:style>
        <p:txBody>
          <a:bodyPr wrap="square" rtlCol="0">
            <a:spAutoFit/>
          </a:bodyPr>
          <a:lstStyle/>
          <a:p>
            <a:r>
              <a:rPr lang="bn-BD" sz="6000" dirty="0" smtClean="0">
                <a:latin typeface="NikoshBAN" panose="02000000000000000000" pitchFamily="2" charset="0"/>
                <a:cs typeface="NikoshBAN" panose="02000000000000000000" pitchFamily="2" charset="0"/>
              </a:rPr>
              <a:t>শিক্ষক পরিচিতি </a:t>
            </a:r>
            <a:endParaRPr lang="en-US" sz="6000" dirty="0">
              <a:latin typeface="NikoshBAN" panose="02000000000000000000" pitchFamily="2" charset="0"/>
              <a:cs typeface="NikoshBAN" panose="02000000000000000000" pitchFamily="2" charset="0"/>
            </a:endParaRPr>
          </a:p>
        </p:txBody>
      </p:sp>
      <p:sp>
        <p:nvSpPr>
          <p:cNvPr id="3" name="TextBox 2"/>
          <p:cNvSpPr txBox="1"/>
          <p:nvPr/>
        </p:nvSpPr>
        <p:spPr>
          <a:xfrm>
            <a:off x="928255" y="2881745"/>
            <a:ext cx="3782291" cy="206210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3200" dirty="0" smtClean="0">
                <a:latin typeface="NikoshBAN" panose="02000000000000000000" pitchFamily="2" charset="0"/>
                <a:cs typeface="NikoshBAN" panose="02000000000000000000" pitchFamily="2" charset="0"/>
              </a:rPr>
              <a:t>মোঃ আঃ রহিম </a:t>
            </a:r>
          </a:p>
          <a:p>
            <a:r>
              <a:rPr lang="bn-BD" sz="3200" dirty="0" smtClean="0">
                <a:latin typeface="NikoshBAN" panose="02000000000000000000" pitchFamily="2" charset="0"/>
                <a:cs typeface="NikoshBAN" panose="02000000000000000000" pitchFamily="2" charset="0"/>
              </a:rPr>
              <a:t>সহকারী শিক্ষক (ICT) </a:t>
            </a:r>
          </a:p>
          <a:p>
            <a:r>
              <a:rPr lang="en-US" sz="3200" dirty="0" err="1" smtClean="0">
                <a:latin typeface="NikoshBAN" panose="02000000000000000000" pitchFamily="2" charset="0"/>
                <a:cs typeface="NikoshBAN" panose="02000000000000000000" pitchFamily="2" charset="0"/>
              </a:rPr>
              <a:t>চেমীডলু</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পাড়া</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উচ্চ</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বিদ্যালয়</a:t>
            </a:r>
            <a:r>
              <a:rPr lang="en-US" sz="3200" dirty="0" smtClean="0">
                <a:latin typeface="NikoshBAN" panose="02000000000000000000" pitchFamily="2" charset="0"/>
                <a:cs typeface="NikoshBAN" panose="02000000000000000000" pitchFamily="2" charset="0"/>
              </a:rPr>
              <a:t> </a:t>
            </a:r>
          </a:p>
          <a:p>
            <a:r>
              <a:rPr lang="en-US" sz="3200" dirty="0" err="1" smtClean="0">
                <a:latin typeface="NikoshBAN" panose="02000000000000000000" pitchFamily="2" charset="0"/>
                <a:cs typeface="NikoshBAN" panose="02000000000000000000" pitchFamily="2" charset="0"/>
              </a:rPr>
              <a:t>বান্দরবান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সদর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বান্দরবান</a:t>
            </a:r>
            <a:r>
              <a:rPr lang="en-US" sz="3200" dirty="0" smtClean="0">
                <a:latin typeface="NikoshBAN" panose="02000000000000000000" pitchFamily="2" charset="0"/>
                <a:cs typeface="NikoshBAN" panose="02000000000000000000" pitchFamily="2" charset="0"/>
              </a:rPr>
              <a:t> । </a:t>
            </a: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4887190" y="1837867"/>
            <a:ext cx="2431474" cy="3745515"/>
          </a:xfrm>
          <a:prstGeom prst="rect">
            <a:avLst/>
          </a:prstGeom>
        </p:spPr>
      </p:pic>
      <p:sp>
        <p:nvSpPr>
          <p:cNvPr id="5" name="TextBox 4"/>
          <p:cNvSpPr txBox="1"/>
          <p:nvPr/>
        </p:nvSpPr>
        <p:spPr>
          <a:xfrm>
            <a:off x="7938655" y="2202873"/>
            <a:ext cx="3089563" cy="255454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বিষয়ঃ– বাংলা ২য় পত্র </a:t>
            </a:r>
          </a:p>
          <a:p>
            <a:r>
              <a:rPr lang="bn-BD" sz="3200" dirty="0" smtClean="0">
                <a:latin typeface="NikoshBAN" panose="02000000000000000000" pitchFamily="2" charset="0"/>
                <a:cs typeface="NikoshBAN" panose="02000000000000000000" pitchFamily="2" charset="0"/>
              </a:rPr>
              <a:t>শ্রেণীঃ---- ৯ম/১০ম </a:t>
            </a:r>
          </a:p>
          <a:p>
            <a:r>
              <a:rPr lang="bn-BD" sz="3200" dirty="0" smtClean="0">
                <a:latin typeface="NikoshBAN" panose="02000000000000000000" pitchFamily="2" charset="0"/>
                <a:cs typeface="NikoshBAN" panose="02000000000000000000" pitchFamily="2" charset="0"/>
              </a:rPr>
              <a:t>পাঠঃ– প্রতিবেদন </a:t>
            </a:r>
          </a:p>
          <a:p>
            <a:r>
              <a:rPr lang="bn-BD" sz="3200" dirty="0" smtClean="0">
                <a:latin typeface="NikoshBAN" panose="02000000000000000000" pitchFamily="2" charset="0"/>
                <a:cs typeface="NikoshBAN" panose="02000000000000000000" pitchFamily="2" charset="0"/>
              </a:rPr>
              <a:t>সময়ঃ--- ৫০মিনিট</a:t>
            </a:r>
          </a:p>
          <a:p>
            <a:r>
              <a:rPr lang="bn-BD" sz="3200" dirty="0" smtClean="0">
                <a:latin typeface="NikoshBAN" panose="02000000000000000000" pitchFamily="2" charset="0"/>
                <a:cs typeface="NikoshBAN" panose="02000000000000000000" pitchFamily="2" charset="0"/>
              </a:rPr>
              <a:t>তাংঃ----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109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32"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ircle(out)">
                                      <p:cBhvr>
                                        <p:cTn id="2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198" y="900545"/>
            <a:ext cx="4350329"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আজকের পাঠ প্রতিবেদন </a:t>
            </a:r>
            <a:endParaRPr lang="en-US" sz="4400" dirty="0">
              <a:latin typeface="NikoshBAN" panose="02000000000000000000" pitchFamily="2" charset="0"/>
              <a:cs typeface="NikoshBAN" panose="02000000000000000000" pitchFamily="2" charset="0"/>
            </a:endParaRPr>
          </a:p>
        </p:txBody>
      </p:sp>
      <p:sp>
        <p:nvSpPr>
          <p:cNvPr id="3" name="TextBox 2"/>
          <p:cNvSpPr txBox="1"/>
          <p:nvPr/>
        </p:nvSpPr>
        <p:spPr>
          <a:xfrm rot="10800000" flipH="1" flipV="1">
            <a:off x="1219198" y="3069080"/>
            <a:ext cx="8936184" cy="1323439"/>
          </a:xfrm>
          <a:prstGeom prst="rect">
            <a:avLst/>
          </a:prstGeom>
          <a:noFill/>
        </p:spPr>
        <p:txBody>
          <a:bodyPr wrap="square" rtlCol="0">
            <a:spAutoFit/>
          </a:bodyPr>
          <a:lstStyle/>
          <a:p>
            <a:r>
              <a:rPr lang="bn-BD" sz="4000" dirty="0" smtClean="0">
                <a:latin typeface="NikoshBAN" panose="02000000000000000000" pitchFamily="2" charset="0"/>
                <a:cs typeface="NikoshBAN" panose="02000000000000000000" pitchFamily="2" charset="0"/>
              </a:rPr>
              <a:t>শিখন ফলঃ--- </a:t>
            </a:r>
          </a:p>
          <a:p>
            <a:r>
              <a:rPr lang="bn-BD" sz="4000" dirty="0" smtClean="0">
                <a:latin typeface="NikoshBAN" panose="02000000000000000000" pitchFamily="2" charset="0"/>
                <a:cs typeface="NikoshBAN" panose="02000000000000000000" pitchFamily="2" charset="0"/>
              </a:rPr>
              <a:t>প্রতিবেদন লেখার নিয়ম শিখতে পারবে ।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66629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plus(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092" y="471055"/>
            <a:ext cx="11637818" cy="1077218"/>
          </a:xfrm>
          <a:prstGeom prst="rect">
            <a:avLst/>
          </a:prstGeom>
          <a:solidFill>
            <a:schemeClr val="tx2">
              <a:lumMod val="40000"/>
              <a:lumOff val="60000"/>
            </a:schemeClr>
          </a:solidFill>
        </p:spPr>
        <p:txBody>
          <a:bodyPr wrap="square" rtlCol="0">
            <a:spAutoFit/>
          </a:bodyPr>
          <a:lstStyle/>
          <a:p>
            <a:r>
              <a:rPr lang="en-US" sz="3200" dirty="0" err="1" smtClean="0">
                <a:latin typeface="NikoshBAN" panose="02000000000000000000" pitchFamily="2" charset="0"/>
                <a:cs typeface="NikoshBAN" panose="02000000000000000000" pitchFamily="2" charset="0"/>
              </a:rPr>
              <a:t>তোমার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বিদ্যালয়ের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নবীনবরণ</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উৎসবের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সার্বিক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বিবরণ</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তুলে</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ধরে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প্রধান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শিক্ষক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বরাবর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একটি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প্রতিবেদন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রচনা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a:t>
            </a:r>
            <a:r>
              <a:rPr lang="en-US" sz="3200" dirty="0">
                <a:latin typeface="NikoshBAN" panose="02000000000000000000" pitchFamily="2" charset="0"/>
                <a:cs typeface="NikoshBAN" panose="02000000000000000000" pitchFamily="2" charset="0"/>
              </a:rPr>
              <a:t> </a:t>
            </a:r>
            <a:r>
              <a:rPr lang="en-US"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
        <p:nvSpPr>
          <p:cNvPr id="3" name="TextBox 2"/>
          <p:cNvSpPr txBox="1"/>
          <p:nvPr/>
        </p:nvSpPr>
        <p:spPr>
          <a:xfrm>
            <a:off x="277094" y="1856509"/>
            <a:ext cx="1177634" cy="707886"/>
          </a:xfrm>
          <a:prstGeom prst="rect">
            <a:avLst/>
          </a:prstGeom>
          <a:solidFill>
            <a:srgbClr val="92D050"/>
          </a:solidFill>
        </p:spPr>
        <p:txBody>
          <a:bodyPr wrap="square" rtlCol="0">
            <a:spAutoFit/>
          </a:bodyPr>
          <a:lstStyle/>
          <a:p>
            <a:r>
              <a:rPr lang="bn-BD" sz="4000" dirty="0" smtClean="0">
                <a:latin typeface="NikoshBAN" panose="02000000000000000000" pitchFamily="2" charset="0"/>
                <a:cs typeface="NikoshBAN" panose="02000000000000000000" pitchFamily="2" charset="0"/>
              </a:rPr>
              <a:t>উত্তরঃ</a:t>
            </a:r>
            <a:endParaRPr lang="en-US" sz="4000" dirty="0">
              <a:latin typeface="NikoshBAN" panose="02000000000000000000" pitchFamily="2" charset="0"/>
              <a:cs typeface="NikoshBAN" panose="02000000000000000000" pitchFamily="2" charset="0"/>
            </a:endParaRPr>
          </a:p>
        </p:txBody>
      </p:sp>
      <p:sp>
        <p:nvSpPr>
          <p:cNvPr id="4" name="TextBox 3"/>
          <p:cNvSpPr txBox="1"/>
          <p:nvPr/>
        </p:nvSpPr>
        <p:spPr>
          <a:xfrm>
            <a:off x="277092" y="3440576"/>
            <a:ext cx="2618508" cy="1600438"/>
          </a:xfrm>
          <a:prstGeom prst="rect">
            <a:avLst/>
          </a:prstGeom>
          <a:solidFill>
            <a:schemeClr val="accent4">
              <a:lumMod val="60000"/>
              <a:lumOff val="40000"/>
            </a:schemeClr>
          </a:solidFill>
        </p:spPr>
        <p:txBody>
          <a:bodyPr wrap="square" rtlCol="0">
            <a:spAutoFit/>
          </a:bodyPr>
          <a:lstStyle/>
          <a:p>
            <a:r>
              <a:rPr lang="bn-BD" sz="2000" dirty="0" smtClean="0">
                <a:latin typeface="NikoshBAN" panose="02000000000000000000" pitchFamily="2" charset="0"/>
                <a:cs typeface="NikoshBAN" panose="02000000000000000000" pitchFamily="2" charset="0"/>
              </a:rPr>
              <a:t>বরাবর </a:t>
            </a:r>
          </a:p>
          <a:p>
            <a:r>
              <a:rPr lang="bn-BD" sz="2000" dirty="0" smtClean="0">
                <a:latin typeface="NikoshBAN" panose="02000000000000000000" pitchFamily="2" charset="0"/>
                <a:cs typeface="NikoshBAN" panose="02000000000000000000" pitchFamily="2" charset="0"/>
              </a:rPr>
              <a:t>প্রধান শিক্ষক </a:t>
            </a:r>
          </a:p>
          <a:p>
            <a:r>
              <a:rPr lang="bn-BD" sz="2000" dirty="0" smtClean="0">
                <a:latin typeface="NikoshBAN" panose="02000000000000000000" pitchFamily="2" charset="0"/>
                <a:cs typeface="NikoshBAN" panose="02000000000000000000" pitchFamily="2" charset="0"/>
              </a:rPr>
              <a:t>চেমীডলু পাড়া উচ্চ বিদ্যালয় </a:t>
            </a:r>
          </a:p>
          <a:p>
            <a:r>
              <a:rPr lang="bn-BD" sz="2000" dirty="0" smtClean="0">
                <a:latin typeface="NikoshBAN" panose="02000000000000000000" pitchFamily="2" charset="0"/>
                <a:cs typeface="NikoshBAN" panose="02000000000000000000" pitchFamily="2" charset="0"/>
              </a:rPr>
              <a:t>বান্দরবান সদর, বান্দরবান। </a:t>
            </a:r>
          </a:p>
          <a:p>
            <a:endParaRPr lang="en-US" dirty="0">
              <a:latin typeface="NikoshBAN" panose="02000000000000000000" pitchFamily="2" charset="0"/>
              <a:cs typeface="NikoshBAN" panose="02000000000000000000" pitchFamily="2" charset="0"/>
            </a:endParaRPr>
          </a:p>
        </p:txBody>
      </p:sp>
      <p:sp>
        <p:nvSpPr>
          <p:cNvPr id="5" name="TextBox 4"/>
          <p:cNvSpPr txBox="1"/>
          <p:nvPr/>
        </p:nvSpPr>
        <p:spPr>
          <a:xfrm>
            <a:off x="277092" y="5709376"/>
            <a:ext cx="6885709" cy="523220"/>
          </a:xfrm>
          <a:prstGeom prst="rect">
            <a:avLst/>
          </a:prstGeom>
          <a:solidFill>
            <a:schemeClr val="accent6">
              <a:lumMod val="60000"/>
              <a:lumOff val="40000"/>
            </a:schemeClr>
          </a:solidFill>
        </p:spPr>
        <p:txBody>
          <a:bodyPr wrap="square" rtlCol="0">
            <a:spAutoFit/>
          </a:bodyPr>
          <a:lstStyle/>
          <a:p>
            <a:r>
              <a:rPr lang="bn-BD" sz="2800" dirty="0" smtClean="0">
                <a:latin typeface="NikoshBAN" panose="02000000000000000000" pitchFamily="2" charset="0"/>
                <a:cs typeface="NikoshBAN" panose="02000000000000000000" pitchFamily="2" charset="0"/>
              </a:rPr>
              <a:t>বিষয়ঃ বিদ্যালয়ের নবীনবরণ উৎসবের সার্বিক প্রতিবেদন । </a:t>
            </a:r>
            <a:endParaRPr lang="en-US" sz="2800" dirty="0">
              <a:latin typeface="NikoshBAN" panose="02000000000000000000" pitchFamily="2" charset="0"/>
              <a:cs typeface="NikoshBAN" panose="02000000000000000000" pitchFamily="2" charset="0"/>
            </a:endParaRPr>
          </a:p>
        </p:txBody>
      </p:sp>
      <p:sp>
        <p:nvSpPr>
          <p:cNvPr id="6" name="TextBox 5"/>
          <p:cNvSpPr txBox="1"/>
          <p:nvPr/>
        </p:nvSpPr>
        <p:spPr>
          <a:xfrm>
            <a:off x="277092" y="2701452"/>
            <a:ext cx="3103417" cy="523220"/>
          </a:xfrm>
          <a:prstGeom prst="rect">
            <a:avLst/>
          </a:prstGeom>
          <a:solidFill>
            <a:srgbClr val="00B0F0"/>
          </a:solidFill>
        </p:spPr>
        <p:txBody>
          <a:bodyPr wrap="square" rtlCol="0">
            <a:spAutoFit/>
          </a:bodyPr>
          <a:lstStyle/>
          <a:p>
            <a:r>
              <a:rPr lang="bn-BD" sz="2800" dirty="0" smtClean="0">
                <a:latin typeface="NikoshBAN" panose="02000000000000000000" pitchFamily="2" charset="0"/>
                <a:cs typeface="NikoshBAN" panose="02000000000000000000" pitchFamily="2" charset="0"/>
              </a:rPr>
              <a:t>১০/০৮/২০২০</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70929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additive="base">
                                        <p:cTn id="2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 calcmode="lin" valueType="num">
                                      <p:cBhvr additive="base">
                                        <p:cTn id="2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fade">
                                      <p:cBhvr>
                                        <p:cTn id="37" dur="1000"/>
                                        <p:tgtEl>
                                          <p:spTgt spid="5">
                                            <p:txEl>
                                              <p:pRg st="0" end="0"/>
                                            </p:txEl>
                                          </p:spTgt>
                                        </p:tgtEl>
                                      </p:cBhvr>
                                    </p:animEffect>
                                    <p:anim calcmode="lin" valueType="num">
                                      <p:cBhvr>
                                        <p:cTn id="3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 calcmode="lin" valueType="num">
                                      <p:cBhvr additive="base">
                                        <p:cTn id="4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2618" y="969818"/>
            <a:ext cx="11083637" cy="6001643"/>
          </a:xfrm>
          <a:prstGeom prst="rect">
            <a:avLst/>
          </a:prstGeom>
          <a:noFill/>
        </p:spPr>
        <p:txBody>
          <a:bodyPr wrap="square" rtlCol="0">
            <a:spAutoFit/>
          </a:bodyPr>
          <a:lstStyle/>
          <a:p>
            <a:r>
              <a:rPr lang="bn-BD" sz="2400" dirty="0" smtClean="0">
                <a:latin typeface="NikoshBAN" panose="02000000000000000000" pitchFamily="2" charset="0"/>
                <a:cs typeface="NikoshBAN" panose="02000000000000000000" pitchFamily="2" charset="0"/>
              </a:rPr>
              <a:t>জনাব, </a:t>
            </a:r>
          </a:p>
          <a:p>
            <a:r>
              <a:rPr lang="bn-BD" sz="2400" dirty="0" smtClean="0">
                <a:latin typeface="NikoshBAN" panose="02000000000000000000" pitchFamily="2" charset="0"/>
                <a:cs typeface="NikoshBAN" panose="02000000000000000000" pitchFamily="2" charset="0"/>
              </a:rPr>
              <a:t>গত ০১/০৮/২০২০ ইং তারিখে অনুষ্ঠিত হয়ে যাওয়া নবীনবরণ অনুষ্ঠান সর্ম্পকে প্রতিবেদন রচনায় আদিষ্ট হয়ে আমি নিম্নোক্ত প্রতিবেদনটি উপস্থাপন করছি। </a:t>
            </a:r>
          </a:p>
          <a:p>
            <a:r>
              <a:rPr lang="bn-BD" sz="2400" dirty="0">
                <a:latin typeface="NikoshBAN" panose="02000000000000000000" pitchFamily="2" charset="0"/>
                <a:cs typeface="NikoshBAN" panose="02000000000000000000" pitchFamily="2" charset="0"/>
              </a:rPr>
              <a:t> </a:t>
            </a:r>
            <a:r>
              <a:rPr lang="bn-BD" sz="2400" dirty="0" smtClean="0">
                <a:latin typeface="NikoshBAN" panose="02000000000000000000" pitchFamily="2" charset="0"/>
                <a:cs typeface="NikoshBAN" panose="02000000000000000000" pitchFamily="2" charset="0"/>
              </a:rPr>
              <a:t>                               চেমীডলু পাড়া উচ্চ বিদ্যালয়ের নবীনবরণ উদযাপিত </a:t>
            </a:r>
          </a:p>
          <a:p>
            <a:r>
              <a:rPr lang="bn-BD" sz="2400" dirty="0" smtClean="0">
                <a:latin typeface="NikoshBAN" panose="02000000000000000000" pitchFamily="2" charset="0"/>
                <a:cs typeface="NikoshBAN" panose="02000000000000000000" pitchFamily="2" charset="0"/>
              </a:rPr>
              <a:t>১</a:t>
            </a:r>
            <a:r>
              <a:rPr lang="bn-BD" sz="2400" dirty="0" smtClean="0">
                <a:latin typeface="NikoshBAN" panose="02000000000000000000" pitchFamily="2" charset="0"/>
                <a:cs typeface="NikoshBAN" panose="02000000000000000000" pitchFamily="2" charset="0"/>
              </a:rPr>
              <a:t>. চেমীডলু </a:t>
            </a:r>
            <a:r>
              <a:rPr lang="bn-BD" sz="2400" dirty="0">
                <a:latin typeface="NikoshBAN" panose="02000000000000000000" pitchFamily="2" charset="0"/>
                <a:cs typeface="NikoshBAN" panose="02000000000000000000" pitchFamily="2" charset="0"/>
              </a:rPr>
              <a:t>পাড়া উচ্চ বিদ্যালয়ের নবীনবরণ </a:t>
            </a:r>
            <a:r>
              <a:rPr lang="bn-BD" sz="2400" dirty="0" smtClean="0">
                <a:latin typeface="NikoshBAN" panose="02000000000000000000" pitchFamily="2" charset="0"/>
                <a:cs typeface="NikoshBAN" panose="02000000000000000000" pitchFamily="2" charset="0"/>
              </a:rPr>
              <a:t>উদযাপিত ০১/০৮/০২০২০ তারিখে দিনব্যাপী মাধ্যমে নবীনবরণ উদযাপিত হয়েছে ।</a:t>
            </a:r>
          </a:p>
          <a:p>
            <a:r>
              <a:rPr lang="bn-BD" sz="2400" dirty="0" smtClean="0">
                <a:latin typeface="NikoshBAN" panose="02000000000000000000" pitchFamily="2" charset="0"/>
                <a:cs typeface="NikoshBAN" panose="02000000000000000000" pitchFamily="2" charset="0"/>
              </a:rPr>
              <a:t>২</a:t>
            </a:r>
            <a:r>
              <a:rPr lang="bn-BD" sz="2400" dirty="0" smtClean="0">
                <a:latin typeface="NikoshBAN" panose="02000000000000000000" pitchFamily="2" charset="0"/>
                <a:cs typeface="NikoshBAN" panose="02000000000000000000" pitchFamily="2" charset="0"/>
              </a:rPr>
              <a:t>. বিদ্যালয়ের </a:t>
            </a:r>
            <a:r>
              <a:rPr lang="bn-BD" sz="2400" dirty="0" smtClean="0">
                <a:latin typeface="NikoshBAN" panose="02000000000000000000" pitchFamily="2" charset="0"/>
                <a:cs typeface="NikoshBAN" panose="02000000000000000000" pitchFamily="2" charset="0"/>
              </a:rPr>
              <a:t>নতুন বর্ষের শিক্ষার্থীদের জন্য নবীনবরণ অনুষ্ঠানের আয়োজন অত্যন্ত সময়োপযোগী হয়েছে। বৈচিত্র্যপূর্ণ এ অনুষ্ঠানে নবীনরা যেমন আন্দন লাভ করেছে তেমনিভাবে পুরাতন শিক্ষার্থীরা ও এতে অংশগ্রহন করে বিনোদন পেয়েছে। </a:t>
            </a:r>
          </a:p>
          <a:p>
            <a:r>
              <a:rPr lang="bn-BD" sz="2400" dirty="0" smtClean="0">
                <a:latin typeface="NikoshBAN" panose="02000000000000000000" pitchFamily="2" charset="0"/>
                <a:cs typeface="NikoshBAN" panose="02000000000000000000" pitchFamily="2" charset="0"/>
              </a:rPr>
              <a:t>৩</a:t>
            </a:r>
            <a:r>
              <a:rPr lang="bn-BD" sz="2400" dirty="0" smtClean="0">
                <a:latin typeface="NikoshBAN" panose="02000000000000000000" pitchFamily="2" charset="0"/>
                <a:cs typeface="NikoshBAN" panose="02000000000000000000" pitchFamily="2" charset="0"/>
              </a:rPr>
              <a:t>. এ </a:t>
            </a:r>
            <a:r>
              <a:rPr lang="bn-BD" sz="2400" dirty="0" smtClean="0">
                <a:latin typeface="NikoshBAN" panose="02000000000000000000" pitchFamily="2" charset="0"/>
                <a:cs typeface="NikoshBAN" panose="02000000000000000000" pitchFamily="2" charset="0"/>
              </a:rPr>
              <a:t>অনুষ্ঠানের উপলক্ষ্য নবীনরা হলে ও সকল শ্রেণির শিক্ষার্থীরা এতে অংশগ্রহন করেছে। অনুষ্ঠানে নাচ, গান, আবৃত্তি, অভিনয় ইত্যাদির আয়োজন ছিল। এতে অনেক শিক্ষার্থী অংশগ্রহনে আগ্রহী থাকায় বাছাইয়ের মাধ্যমে সীমিতসংখ্যক শিক্ষার্থীকে অনুষ্ঠানে অংশগ্রহনের সুযোগ দেওয়া হয়। এতে বিচারক হিসেবে দায়িত্ব পালন করেন বিদ্যালয়ের শিক্ষকগণ।</a:t>
            </a:r>
          </a:p>
          <a:p>
            <a:r>
              <a:rPr lang="bn-BD" sz="2400" dirty="0" smtClean="0">
                <a:latin typeface="NikoshBAN" panose="02000000000000000000" pitchFamily="2" charset="0"/>
                <a:cs typeface="NikoshBAN" panose="02000000000000000000" pitchFamily="2" charset="0"/>
              </a:rPr>
              <a:t>৪.</a:t>
            </a:r>
            <a:r>
              <a:rPr lang="bn-BD" sz="2400" dirty="0">
                <a:latin typeface="NikoshBAN" panose="02000000000000000000" pitchFamily="2" charset="0"/>
                <a:cs typeface="NikoshBAN" panose="02000000000000000000" pitchFamily="2" charset="0"/>
              </a:rPr>
              <a:t> </a:t>
            </a:r>
            <a:r>
              <a:rPr lang="bn-BD" sz="2400" dirty="0" smtClean="0">
                <a:latin typeface="NikoshBAN" panose="02000000000000000000" pitchFamily="2" charset="0"/>
                <a:cs typeface="NikoshBAN" panose="02000000000000000000" pitchFamily="2" charset="0"/>
              </a:rPr>
              <a:t>অনুষ্ঠানে নবীনদের জন্য উপহারের ব্যবস্থা ছিল</a:t>
            </a:r>
            <a:r>
              <a:rPr lang="bn-BD" sz="2400" dirty="0" smtClean="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উপহার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হিসেবে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তাদের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বই</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ফুল</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দেওয়া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হয়</a:t>
            </a:r>
            <a:r>
              <a:rPr lang="en-US" sz="2400" dirty="0" smtClean="0">
                <a:latin typeface="NikoshBAN" panose="02000000000000000000" pitchFamily="2" charset="0"/>
                <a:cs typeface="NikoshBAN" panose="02000000000000000000" pitchFamily="2" charset="0"/>
              </a:rPr>
              <a:t>। </a:t>
            </a:r>
            <a:endParaRPr lang="bn-BD" sz="2400" dirty="0" smtClean="0">
              <a:latin typeface="NikoshBAN" panose="02000000000000000000" pitchFamily="2" charset="0"/>
              <a:cs typeface="NikoshBAN" panose="02000000000000000000" pitchFamily="2" charset="0"/>
            </a:endParaRPr>
          </a:p>
          <a:p>
            <a:r>
              <a:rPr lang="bn-BD" sz="2400" dirty="0" smtClean="0">
                <a:latin typeface="NikoshBAN" panose="02000000000000000000" pitchFamily="2" charset="0"/>
                <a:cs typeface="NikoshBAN" panose="02000000000000000000" pitchFamily="2" charset="0"/>
              </a:rPr>
              <a:t>৫. এ অনুষ্ঠান উপলক্ষ্যে শিক্ষার্থীদের মধ্যে বিপুল উৎসহ ও উদ্দীপনা লক্ষ করা যায়। অনুষ্ঠানের সময় শিক্ষার্থীরা অত্যন্ত শৃঙ্খলার পরিচয় দিয়েছে। </a:t>
            </a:r>
            <a:r>
              <a:rPr lang="bn-BD" sz="2400" dirty="0">
                <a:latin typeface="NikoshBAN" panose="02000000000000000000" pitchFamily="2" charset="0"/>
                <a:cs typeface="NikoshBAN" panose="02000000000000000000" pitchFamily="2" charset="0"/>
              </a:rPr>
              <a:t>শিক্ষকগণ </a:t>
            </a:r>
            <a:r>
              <a:rPr lang="bn-BD" sz="2400" dirty="0" smtClean="0">
                <a:latin typeface="NikoshBAN" panose="02000000000000000000" pitchFamily="2" charset="0"/>
                <a:cs typeface="NikoshBAN" panose="02000000000000000000" pitchFamily="2" charset="0"/>
              </a:rPr>
              <a:t>শৃঙ্খলা রক্ষায় সার্বক্ষণিক তৎপর ছিলেন। শিক্ষার্থী ও শিক্ষকদের পারস্পরিক সহযোগিতায় অনুষ্ঠানটি সফল হয়ে ওঠে ।   </a:t>
            </a:r>
            <a:endParaRPr lang="bn-BD" sz="2400" dirty="0" smtClean="0">
              <a:latin typeface="NikoshBAN" panose="02000000000000000000" pitchFamily="2" charset="0"/>
              <a:cs typeface="NikoshBAN" panose="02000000000000000000" pitchFamily="2" charset="0"/>
            </a:endParaRPr>
          </a:p>
          <a:p>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92132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720436"/>
            <a:ext cx="9240982" cy="2677656"/>
          </a:xfrm>
          <a:prstGeom prst="rect">
            <a:avLst/>
          </a:prstGeom>
          <a:noFill/>
        </p:spPr>
        <p:txBody>
          <a:bodyPr wrap="square" rtlCol="0">
            <a:spAutoFit/>
          </a:bodyPr>
          <a:lstStyle/>
          <a:p>
            <a:r>
              <a:rPr lang="bn-BD" sz="2400" dirty="0" smtClean="0">
                <a:latin typeface="NikoshBAN" panose="02000000000000000000" pitchFamily="2" charset="0"/>
                <a:cs typeface="NikoshBAN" panose="02000000000000000000" pitchFamily="2" charset="0"/>
              </a:rPr>
              <a:t>৬. এ অনুষ্ঠানের উদ্বোধন করেছিলেন বিদ্যালয়ের প্রধান শিক্ষক। </a:t>
            </a:r>
          </a:p>
          <a:p>
            <a:r>
              <a:rPr lang="bn-BD" sz="2400" dirty="0" smtClean="0">
                <a:latin typeface="NikoshBAN" panose="02000000000000000000" pitchFamily="2" charset="0"/>
                <a:cs typeface="NikoshBAN" panose="02000000000000000000" pitchFamily="2" charset="0"/>
              </a:rPr>
              <a:t>৭. অনুষ্ঠানে শিক্ষার্থীদের অভিভাকদের ও আমন্ত্রণ জানানো হয়েছিল এবং বিপুল সংখ্যক অভিভাক অনুষ্ঠানে উপস্থিত ছিলেন। </a:t>
            </a:r>
          </a:p>
          <a:p>
            <a:r>
              <a:rPr lang="bn-BD" sz="2400" dirty="0" smtClean="0">
                <a:latin typeface="NikoshBAN" panose="02000000000000000000" pitchFamily="2" charset="0"/>
                <a:cs typeface="NikoshBAN" panose="02000000000000000000" pitchFamily="2" charset="0"/>
              </a:rPr>
              <a:t>৮.মনোজ্ঞ সাংস্কৃতিক অনুষ্ঠানটি ছিল এ আয়োজনের মূল আকর্ষণ । বিদ্যালয়ের শিক্ষার্থীদের সহযোগিতায় সাংস্কৃতিক </a:t>
            </a:r>
            <a:r>
              <a:rPr lang="bn-BD" sz="2400" dirty="0">
                <a:latin typeface="NikoshBAN" panose="02000000000000000000" pitchFamily="2" charset="0"/>
                <a:cs typeface="NikoshBAN" panose="02000000000000000000" pitchFamily="2" charset="0"/>
              </a:rPr>
              <a:t> </a:t>
            </a:r>
            <a:r>
              <a:rPr lang="bn-BD" sz="2400" dirty="0" smtClean="0">
                <a:latin typeface="NikoshBAN" panose="02000000000000000000" pitchFamily="2" charset="0"/>
                <a:cs typeface="NikoshBAN" panose="02000000000000000000" pitchFamily="2" charset="0"/>
              </a:rPr>
              <a:t>অনুষ্ঠানটি মনোজ্ঞ হয়ে উঠে। </a:t>
            </a:r>
          </a:p>
          <a:p>
            <a:r>
              <a:rPr lang="bn-BD" sz="2400" dirty="0" smtClean="0">
                <a:latin typeface="NikoshBAN" panose="02000000000000000000" pitchFamily="2" charset="0"/>
                <a:cs typeface="NikoshBAN" panose="02000000000000000000" pitchFamily="2" charset="0"/>
              </a:rPr>
              <a:t>৯. অনুষ্ঠান শেষে সকলের জন্য খাবার পরিবেশন করা হয়। এর মধ্যে দিয়ে নবীনবরণ অনুষ্ঠানটির সমাপ্তি হয় ।  </a:t>
            </a:r>
            <a:endParaRPr lang="en-US" sz="2400" dirty="0">
              <a:latin typeface="NikoshBAN" panose="02000000000000000000" pitchFamily="2" charset="0"/>
              <a:cs typeface="NikoshBAN" panose="02000000000000000000" pitchFamily="2" charset="0"/>
            </a:endParaRPr>
          </a:p>
        </p:txBody>
      </p:sp>
      <p:sp>
        <p:nvSpPr>
          <p:cNvPr id="4" name="TextBox 3"/>
          <p:cNvSpPr txBox="1"/>
          <p:nvPr/>
        </p:nvSpPr>
        <p:spPr>
          <a:xfrm>
            <a:off x="1343891" y="4045527"/>
            <a:ext cx="9296400" cy="2246769"/>
          </a:xfrm>
          <a:prstGeom prst="rect">
            <a:avLst/>
          </a:prstGeom>
          <a:noFill/>
        </p:spPr>
        <p:txBody>
          <a:bodyPr wrap="square" rtlCol="0">
            <a:spAutoFit/>
          </a:bodyPr>
          <a:lstStyle/>
          <a:p>
            <a:r>
              <a:rPr lang="bn-BD" sz="2000" dirty="0" smtClean="0">
                <a:latin typeface="NikoshBAN" panose="02000000000000000000" pitchFamily="2" charset="0"/>
                <a:cs typeface="NikoshBAN" panose="02000000000000000000" pitchFamily="2" charset="0"/>
              </a:rPr>
              <a:t> প্রতিবেদকের নাম ও ঠিকানাঃ   শারমিন সুলতানা শিখা, চেমীডলু পাড়া উচ্চ বিদ্যালয়, বান্দরবান সদর, বান্দরবান । </a:t>
            </a:r>
          </a:p>
          <a:p>
            <a:endParaRPr lang="bn-BD" sz="2000" dirty="0">
              <a:latin typeface="NikoshBAN" panose="02000000000000000000" pitchFamily="2" charset="0"/>
              <a:cs typeface="NikoshBAN" panose="02000000000000000000" pitchFamily="2" charset="0"/>
            </a:endParaRPr>
          </a:p>
          <a:p>
            <a:r>
              <a:rPr lang="bn-BD" sz="2000" dirty="0" smtClean="0">
                <a:latin typeface="NikoshBAN" panose="02000000000000000000" pitchFamily="2" charset="0"/>
                <a:cs typeface="NikoshBAN" panose="02000000000000000000" pitchFamily="2" charset="0"/>
              </a:rPr>
              <a:t> প্রতিবেদনের শিরোনামঃ       </a:t>
            </a:r>
            <a:r>
              <a:rPr lang="bn-BD" sz="2000" dirty="0">
                <a:latin typeface="NikoshBAN" panose="02000000000000000000" pitchFamily="2" charset="0"/>
                <a:cs typeface="NikoshBAN" panose="02000000000000000000" pitchFamily="2" charset="0"/>
              </a:rPr>
              <a:t>চেমীডলু পাড়া উচ্চ বিদ্যালয়ের নবীনবরণ উদযাপিত </a:t>
            </a:r>
            <a:r>
              <a:rPr lang="bn-BD" sz="2000" dirty="0" smtClean="0">
                <a:latin typeface="NikoshBAN" panose="02000000000000000000" pitchFamily="2" charset="0"/>
                <a:cs typeface="NikoshBAN" panose="02000000000000000000" pitchFamily="2" charset="0"/>
              </a:rPr>
              <a:t>। </a:t>
            </a:r>
          </a:p>
          <a:p>
            <a:endParaRPr lang="bn-BD" sz="2000" dirty="0" smtClean="0">
              <a:latin typeface="NikoshBAN" panose="02000000000000000000" pitchFamily="2" charset="0"/>
              <a:cs typeface="NikoshBAN" panose="02000000000000000000" pitchFamily="2" charset="0"/>
            </a:endParaRPr>
          </a:p>
          <a:p>
            <a:r>
              <a:rPr lang="bn-BD" sz="2000" dirty="0">
                <a:latin typeface="NikoshBAN" panose="02000000000000000000" pitchFamily="2" charset="0"/>
                <a:cs typeface="NikoshBAN" panose="02000000000000000000" pitchFamily="2" charset="0"/>
              </a:rPr>
              <a:t> </a:t>
            </a:r>
            <a:r>
              <a:rPr lang="bn-BD" sz="2000" dirty="0" smtClean="0">
                <a:latin typeface="NikoshBAN" panose="02000000000000000000" pitchFamily="2" charset="0"/>
                <a:cs typeface="NikoshBAN" panose="02000000000000000000" pitchFamily="2" charset="0"/>
              </a:rPr>
              <a:t>প্রতিবেদন তৈরির তারিখ ও সময়ঃ ০১/০৮/২০২০ সকাল ১০  ঘটিকা । </a:t>
            </a:r>
            <a:endParaRPr lang="bn-BD" sz="2000" dirty="0">
              <a:latin typeface="NikoshBAN" panose="02000000000000000000" pitchFamily="2" charset="0"/>
              <a:cs typeface="NikoshBAN" panose="02000000000000000000" pitchFamily="2" charset="0"/>
            </a:endParaRPr>
          </a:p>
          <a:p>
            <a:r>
              <a:rPr lang="bn-BD" sz="2000" dirty="0" smtClean="0">
                <a:latin typeface="NikoshBAN" panose="02000000000000000000" pitchFamily="2" charset="0"/>
                <a:cs typeface="NikoshBAN" panose="02000000000000000000" pitchFamily="2" charset="0"/>
              </a:rPr>
              <a:t>                                    </a:t>
            </a:r>
          </a:p>
          <a:p>
            <a:endParaRPr lang="en-US" sz="2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7920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3" name="TextBox 2"/>
          <p:cNvSpPr txBox="1"/>
          <p:nvPr/>
        </p:nvSpPr>
        <p:spPr>
          <a:xfrm>
            <a:off x="4184073" y="221673"/>
            <a:ext cx="2022764" cy="707886"/>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bn-BD" sz="4000" dirty="0" smtClean="0">
                <a:solidFill>
                  <a:srgbClr val="FF0000"/>
                </a:solidFill>
                <a:latin typeface="NikoshBAN" panose="02000000000000000000" pitchFamily="2" charset="0"/>
                <a:cs typeface="NikoshBAN" panose="02000000000000000000" pitchFamily="2" charset="0"/>
              </a:rPr>
              <a:t>বাড়ী কাজ </a:t>
            </a:r>
            <a:endParaRPr lang="en-US" sz="40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2471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anim calcmode="lin" valueType="num">
                                      <p:cBhvr>
                                        <p:cTn id="16" dur="2000" fill="hold"/>
                                        <p:tgtEl>
                                          <p:spTgt spid="3"/>
                                        </p:tgtEl>
                                        <p:attrNameLst>
                                          <p:attrName>ppt_w</p:attrName>
                                        </p:attrNameLst>
                                      </p:cBhvr>
                                      <p:tavLst>
                                        <p:tav tm="0" fmla="#ppt_w*sin(2.5*pi*$)">
                                          <p:val>
                                            <p:fltVal val="0"/>
                                          </p:val>
                                        </p:tav>
                                        <p:tav tm="100000">
                                          <p:val>
                                            <p:fltVal val="1"/>
                                          </p:val>
                                        </p:tav>
                                      </p:tavLst>
                                    </p:anim>
                                    <p:anim calcmode="lin" valueType="num">
                                      <p:cBhvr>
                                        <p:cTn id="17"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05345" y="1343890"/>
            <a:ext cx="10099964" cy="1569660"/>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তোমার বিদ্যালয়ের বার্ষিক </a:t>
            </a:r>
            <a:r>
              <a:rPr lang="bn-BD" sz="3200" dirty="0">
                <a:latin typeface="NikoshBAN" panose="02000000000000000000" pitchFamily="2" charset="0"/>
                <a:cs typeface="NikoshBAN" panose="02000000000000000000" pitchFamily="2" charset="0"/>
              </a:rPr>
              <a:t>বনভোজনের</a:t>
            </a:r>
            <a:endParaRPr lang="en-US" sz="3200" dirty="0">
              <a:latin typeface="NikoshBAN" panose="02000000000000000000" pitchFamily="2" charset="0"/>
              <a:cs typeface="NikoshBAN" panose="02000000000000000000" pitchFamily="2" charset="0"/>
            </a:endParaRPr>
          </a:p>
          <a:p>
            <a:r>
              <a:rPr lang="bn-BD" sz="3200" dirty="0" smtClean="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উৎসবের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সার্বিক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বিবরণ</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তুলে</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ধরে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প্রধান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শিক্ষক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বরাবর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একটি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প্রতিবেদন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রচনা</a:t>
            </a:r>
            <a:r>
              <a:rPr lang="en-US" sz="3200" dirty="0">
                <a:latin typeface="NikoshBAN" panose="02000000000000000000" pitchFamily="2" charset="0"/>
                <a:cs typeface="NikoshBAN" panose="02000000000000000000" pitchFamily="2" charset="0"/>
              </a:rPr>
              <a:t> </a:t>
            </a:r>
            <a:r>
              <a:rPr lang="en-US" sz="3200" dirty="0" smtClean="0">
                <a:latin typeface="NikoshBAN" panose="02000000000000000000" pitchFamily="2" charset="0"/>
                <a:cs typeface="NikoshBAN" panose="02000000000000000000" pitchFamily="2" charset="0"/>
              </a:rPr>
              <a:t>ক</a:t>
            </a:r>
            <a:r>
              <a:rPr lang="bn-BD" sz="3200" dirty="0" smtClean="0">
                <a:latin typeface="NikoshBAN" panose="02000000000000000000" pitchFamily="2" charset="0"/>
                <a:cs typeface="NikoshBAN" panose="02000000000000000000" pitchFamily="2" charset="0"/>
              </a:rPr>
              <a:t>রবে</a:t>
            </a:r>
            <a:r>
              <a:rPr lang="en-US"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8259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2507672" y="3103418"/>
            <a:ext cx="9033163"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6000" dirty="0" smtClean="0">
                <a:solidFill>
                  <a:schemeClr val="accent2"/>
                </a:solidFill>
                <a:latin typeface="NikoshBAN" panose="02000000000000000000" pitchFamily="2" charset="0"/>
                <a:cs typeface="NikoshBAN" panose="02000000000000000000" pitchFamily="2" charset="0"/>
              </a:rPr>
              <a:t>ধন্যবাদ শুভ হোক আগামীর পথচলা </a:t>
            </a:r>
            <a:endParaRPr lang="en-US" sz="6000" dirty="0">
              <a:solidFill>
                <a:schemeClr val="accent2"/>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80877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407</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30</cp:revision>
  <dcterms:created xsi:type="dcterms:W3CDTF">2020-03-20T06:21:11Z</dcterms:created>
  <dcterms:modified xsi:type="dcterms:W3CDTF">2020-03-22T18:25:03Z</dcterms:modified>
</cp:coreProperties>
</file>