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3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0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B0177-C34D-4F06-8BB4-36B2EBC99E69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1BBC1-572B-4F3D-A5B0-E4C00D9B4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00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1BBC1-572B-4F3D-A5B0-E4C00D9B4A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3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8123" y="762000"/>
            <a:ext cx="6248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dirty="0" smtClean="0"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19900" dirty="0" err="1" smtClean="0">
                <a:latin typeface="NikoshBAN" pitchFamily="2" charset="0"/>
                <a:cs typeface="NikoshBAN" pitchFamily="2" charset="0"/>
              </a:rPr>
              <a:t>গতম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60699" y="2157638"/>
            <a:ext cx="2793999" cy="495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2192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0700" y="2057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আমরা কী ভাবে আল্লাহ তায়ালার পূর্ণাঙ্গ পরিচয় লাভ করেছি?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278177">
            <a:off x="2120876" y="4086763"/>
            <a:ext cx="5969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সীমিত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জ্ঞানের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অধিকারী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আদম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তায়ালাকে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বুঝার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সাধ্য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রিসালাতের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নবী-রাসুল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গণ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তায়ালার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বুঝাতে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সক্ষম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হয়েছেন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3352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মিলাও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5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828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এসো একটি ভিডিও দেখি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507955"/>
              </p:ext>
            </p:extLst>
          </p:nvPr>
        </p:nvGraphicFramePr>
        <p:xfrm>
          <a:off x="3794125" y="3182938"/>
          <a:ext cx="15541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1554840" imgH="491040" progId="Package">
                  <p:embed/>
                </p:oleObj>
              </mc:Choice>
              <mc:Fallback>
                <p:oleObj name="Packager Shell Object" showAsIcon="1" r:id="rId3" imgW="15548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94125" y="3182938"/>
                        <a:ext cx="15541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38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90575"/>
            <a:ext cx="2781300" cy="1647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4550" y="2573923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রিসালাতের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আহবানে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সমবেত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জনতা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5" y="771525"/>
            <a:ext cx="2419350" cy="1885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53125" y="2657475"/>
            <a:ext cx="2419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সত্য ও সুন্দর জীবনের দিকে আহবান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5" y="3505200"/>
            <a:ext cx="2533650" cy="1809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81225" y="5438775"/>
            <a:ext cx="2533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রিসালাতের সংবাদ নিয়ে ক্লান্ত পথিক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25" y="3531602"/>
            <a:ext cx="2571750" cy="17811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91225" y="5438775"/>
            <a:ext cx="2571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জনতার উদ্দেশ্যে হেদায়াতের আহবান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19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295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নবী-রাসুলগণ ছিলেন অত্যন্ত জ্ঞানী,বুদ্ধিমান,সুবিবেচক ও বিচক্ষণ। তাঁরা ছিলেন নিষ্পাপ। তাঁরা সবধরনের পাপ-পঙ্কিলতা থেকে পবিত্র ছিলেন। স্বয়ং আল্লাহ তায়ালা তাঁদের সকল প্রকার অন্যায় ও অশ্লীলতা থেকে বাঁচিয়ে রাখতেন।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9771" y="3122491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আহবান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জানাতেন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তাঁরা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তায়ালার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ধরতেন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তায়ালার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ইবাদত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বিধি-বিধান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দিতেন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পরকাল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তায়ালার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আদেশ-নিষেধ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বিধি-বিধান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বাস্তবায়নের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হাতে-কলমে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দিতেন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799" y="2651226"/>
            <a:ext cx="2724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নবী-রাসুল প্রেরনের উদ্দেশ্য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6191" y="64906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নবী-রাসুলগণের গুণাবলি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600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দলিয়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4384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নবী-রাসুল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প্রেরণের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295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905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“আর প্রত্যেক সম্প্রদায়ের জন্যই পথপ্রদর্শক রয়েছে”।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2819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এটি পবিত্র কোরানের ভাষ্য না হাদীসের ভাষ্য।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1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990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981200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 smtClean="0">
                <a:latin typeface="NikoshBAN" pitchFamily="2" charset="0"/>
                <a:cs typeface="NikoshBAN" pitchFamily="2" charset="0"/>
              </a:rPr>
              <a:t> শিক্ষার্থীরা রিসালাতের গুরুত্ব সম্পর্কে ১০টি বাক্য নিজ খাতায় লিখবে।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471057"/>
            <a:ext cx="4148138" cy="28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4000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ধন্য বাদ সবাইকে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366343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4850" y="1924048"/>
            <a:ext cx="173355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550" y="2438400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মুহাম্মদ শাহনূর আলী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সহকারী শিক্ষক(ইসলাম ও নৈতিক শিক্ষা)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জনতা উচ্চ বিদ্যালয়(কামরাঙ্গি)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ডাকঃকপলা বাজার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ছাতক,সুনামগঞ্জ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0"/>
            <a:ext cx="2706224" cy="1519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5124450" y="1834217"/>
            <a:ext cx="3505200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29250" y="2357138"/>
            <a:ext cx="2895600" cy="1631216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শ্রেণীঃনবম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বিষয়ঃইসলাম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অধ্যায়ঃপ্রথম,পাঠ-৯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3716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33528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রিসালত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71550"/>
            <a:ext cx="2857500" cy="160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3733801" y="5399929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রিসালতের দায়িত্বপালনের কার্য্যালয়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375" y="5486400"/>
            <a:ext cx="268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নেকী-বদী ওজনের পাল্লা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774" y="2590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পবিত্র কালেমা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60606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3429001" y="280850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রিসালত পৌছিয়ে দেয়ার দায়িত্বে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55893"/>
            <a:ext cx="2867025" cy="1590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6096000" y="2665631"/>
            <a:ext cx="281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>বিভিন্ন দেশে সংবাদ নিয়ে দূত গণ</a:t>
            </a:r>
            <a:endParaRPr lang="en-US" dirty="0">
              <a:latin typeface="NikoshBAN" pitchFamily="2" charset="0"/>
              <a:ea typeface="Arial Unicode MS" pitchFamily="34" charset="-128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3581400"/>
            <a:ext cx="2686050" cy="1704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88" y="3581400"/>
            <a:ext cx="2714625" cy="16859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38" y="3737609"/>
            <a:ext cx="2452687" cy="13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9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590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352800"/>
            <a:ext cx="5715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শিক্ষার্থীরা রিসালত বিষয়ে পরিচয় লাভ করতে পারবে।</a:t>
            </a:r>
          </a:p>
          <a:p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রিসালত বিশ্বাসের গুরুত্ব ও কর্তব্য বর্ণনা করতে পারবে।</a:t>
            </a:r>
          </a:p>
          <a:p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নবী-রাসুল গনের গুণাবলি ও প্রেরণের উদ্দেশ্য ব্যাখ্যা করতে পারবে।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757065"/>
            <a:ext cx="1428750" cy="800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0700" y="1295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রিসালাতের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পরিচয়ঃ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1650" y="220488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রিসালাত শব্দটি আরবি এর আভিধানিক অর্থ বার্তা,চিঠি পৌছানো,পয়গাম,সংবাদ বা কোনো ভালো কাজের দায়িত্ব বহন করা।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39050" y="260928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চিঠি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0700" y="3124200"/>
            <a:ext cx="689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ইসলামি পরিভাষায়,মহান আল্লাহ তায়ালার পবিত্র বাণী মানুষের নিকট পৌছে দেওয়ার দায়িত্বকে রিসালাত বলা হয়।আর যিনি এ দায়িত্ব পালন করেন তাঁকে বলা হয় রাসুল।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69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60907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362200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রিসালতের দায়িত্ব যিনি পালন করেন তাঁকে বলে</a:t>
            </a:r>
          </a:p>
          <a:p>
            <a:pPr marL="342900" indent="-342900">
              <a:buFont typeface="+mj-lt"/>
              <a:buAutoNum type="arabicPeriod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রাসুল</a:t>
            </a:r>
          </a:p>
          <a:p>
            <a:pPr marL="342900" indent="-342900">
              <a:buFont typeface="+mj-lt"/>
              <a:buAutoNum type="arabicPeriod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খলিফা</a:t>
            </a:r>
          </a:p>
          <a:p>
            <a:pPr marL="342900" indent="-342900">
              <a:buFont typeface="+mj-lt"/>
              <a:buAutoNum type="arabicPeriod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ওলী</a:t>
            </a:r>
          </a:p>
          <a:p>
            <a:pPr marL="342900" indent="-342900">
              <a:buFont typeface="+mj-lt"/>
              <a:buAutoNum type="arabicPeriod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নবী ও রাসুল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9950" y="3048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রাসুল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3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171914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ইসলামি জীবনদর্শনে রিসালাতে বিশ্বাস স্থাপন করা অপরিহার্য।তাওহিদে বিশ্বাসের সাথে সাথে প্রত্যেক মুমিন ও মুসলিমকেই রিসালাতে বিশ্বাস করতে হয়।ইসলামের মূলবাণী কালিমা তায়্যিবার প্রথমাংশ”লা ইলাহা ইল্লাল্লহ”তাওহিদের ঘোষণা দেওয়া হয়েছে।”মুহাম্মাদুর রাসুলুল্লাহ”দ্বারা রিসালাতের ঘোষণা দেওয়া হয়েছে।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46482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অনন্ত,অসীম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তায়ালার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পুর্ণ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সীমাবদ্ধ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নবী-রাসুলগণ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পূর্ণাঙ্গ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গুণাবলির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রিসালাতকে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অস্বীকার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আল্লাহকেই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প্রকারান্তরে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অস্বীকার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7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790575"/>
            <a:ext cx="1647825" cy="1238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11" y="371475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247650"/>
            <a:ext cx="2619375" cy="1743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3986" y="2125444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বাঁকা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13276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সরল সঠিক পথ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2375" y="2132765"/>
            <a:ext cx="1533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রিসালাত বিশ্বাসি মানুষ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9211" y="5791200"/>
            <a:ext cx="2466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আল্লাহর প্রতি আনুগত্য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29112" y="5715000"/>
            <a:ext cx="2938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সরল সঠিক পথে ঐক্যবদ্ধ স্বীকৃতি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32" y="161924"/>
            <a:ext cx="2390775" cy="191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57" y="3714750"/>
            <a:ext cx="2876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457</TotalTime>
  <Words>425</Words>
  <Application>Microsoft Office PowerPoint</Application>
  <PresentationFormat>On-screen Show (4:3)</PresentationFormat>
  <Paragraphs>72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Concourse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NAYEEM</dc:creator>
  <cp:lastModifiedBy>NAYEEM</cp:lastModifiedBy>
  <cp:revision>18</cp:revision>
  <dcterms:created xsi:type="dcterms:W3CDTF">2006-08-16T00:00:00Z</dcterms:created>
  <dcterms:modified xsi:type="dcterms:W3CDTF">2020-03-23T08:30:49Z</dcterms:modified>
</cp:coreProperties>
</file>