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8" r:id="rId2"/>
    <p:sldId id="258" r:id="rId3"/>
    <p:sldId id="259" r:id="rId4"/>
    <p:sldId id="260" r:id="rId5"/>
    <p:sldId id="262" r:id="rId6"/>
    <p:sldId id="263" r:id="rId7"/>
    <p:sldId id="270" r:id="rId8"/>
    <p:sldId id="279" r:id="rId9"/>
    <p:sldId id="277" r:id="rId10"/>
    <p:sldId id="269" r:id="rId11"/>
    <p:sldId id="268" r:id="rId12"/>
    <p:sldId id="266" r:id="rId13"/>
    <p:sldId id="264" r:id="rId14"/>
    <p:sldId id="275" r:id="rId15"/>
    <p:sldId id="271" r:id="rId16"/>
    <p:sldId id="282" r:id="rId17"/>
    <p:sldId id="272" r:id="rId18"/>
    <p:sldId id="281" r:id="rId19"/>
    <p:sldId id="276" r:id="rId20"/>
    <p:sldId id="273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BE0F4-4C9F-4BAB-8499-DC5BFAE83F30}" type="doc">
      <dgm:prSet loTypeId="urn:microsoft.com/office/officeart/2005/8/layout/cycle2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7D4A59C-B909-4AD1-9798-8525071920B0}">
      <dgm:prSet phldrT="[Text]" custT="1"/>
      <dgm:spPr>
        <a:solidFill>
          <a:schemeClr val="tx2">
            <a:lumMod val="60000"/>
            <a:lumOff val="40000"/>
          </a:schemeClr>
        </a:solidFill>
        <a:ln w="9525"/>
      </dgm:spPr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সেমাই পিঠা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194B709-8BDA-4BD9-B8CD-A1A76B3E2470}" type="parTrans" cxnId="{AF445660-BFFE-4878-853E-58DBBE5D2307}">
      <dgm:prSet/>
      <dgm:spPr/>
      <dgm:t>
        <a:bodyPr/>
        <a:lstStyle/>
        <a:p>
          <a:endParaRPr lang="en-US"/>
        </a:p>
      </dgm:t>
    </dgm:pt>
    <dgm:pt modelId="{0920881C-308C-41DD-8C2B-3E59AEBA5EF2}" type="sibTrans" cxnId="{AF445660-BFFE-4878-853E-58DBBE5D2307}">
      <dgm:prSet/>
      <dgm:spPr/>
      <dgm:t>
        <a:bodyPr/>
        <a:lstStyle/>
        <a:p>
          <a:endParaRPr lang="en-US"/>
        </a:p>
      </dgm:t>
    </dgm:pt>
    <dgm:pt modelId="{7EE63717-A8FC-4123-83DD-635D02BC1FA8}">
      <dgm:prSet phldrT="[Text]" custT="1"/>
      <dgm:spPr>
        <a:solidFill>
          <a:schemeClr val="accent6"/>
        </a:solidFill>
        <a:ln w="12700"/>
      </dgm:spPr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ছিট পিঠা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35101C2A-C0C8-415F-8A25-DDCFF572C563}" type="parTrans" cxnId="{B614F0AD-3973-4E65-B7D6-A6EE6E10AA37}">
      <dgm:prSet/>
      <dgm:spPr/>
      <dgm:t>
        <a:bodyPr/>
        <a:lstStyle/>
        <a:p>
          <a:endParaRPr lang="en-US"/>
        </a:p>
      </dgm:t>
    </dgm:pt>
    <dgm:pt modelId="{1143C149-56DD-405B-8752-B2F08114FCA3}" type="sibTrans" cxnId="{B614F0AD-3973-4E65-B7D6-A6EE6E10AA37}">
      <dgm:prSet/>
      <dgm:spPr/>
      <dgm:t>
        <a:bodyPr/>
        <a:lstStyle/>
        <a:p>
          <a:endParaRPr lang="en-US"/>
        </a:p>
      </dgm:t>
    </dgm:pt>
    <dgm:pt modelId="{4BF5343E-8383-48D7-97D3-1F3374CA0181}">
      <dgm:prSet phldrT="[Text]" custT="1"/>
      <dgm:spPr>
        <a:solidFill>
          <a:srgbClr val="00B050"/>
        </a:solidFill>
        <a:ln w="12700"/>
      </dgm:spPr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পুলি পিঠা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EB01EB26-24CE-426E-80EA-492AE7DD5ECA}" type="parTrans" cxnId="{D1C5871D-D853-4E1E-A41C-E78578D07CF5}">
      <dgm:prSet/>
      <dgm:spPr/>
      <dgm:t>
        <a:bodyPr/>
        <a:lstStyle/>
        <a:p>
          <a:endParaRPr lang="en-US"/>
        </a:p>
      </dgm:t>
    </dgm:pt>
    <dgm:pt modelId="{1A46500A-EFA7-4AFC-9B63-92F6B06028F8}" type="sibTrans" cxnId="{D1C5871D-D853-4E1E-A41C-E78578D07CF5}">
      <dgm:prSet/>
      <dgm:spPr/>
      <dgm:t>
        <a:bodyPr/>
        <a:lstStyle/>
        <a:p>
          <a:endParaRPr lang="en-US"/>
        </a:p>
      </dgm:t>
    </dgm:pt>
    <dgm:pt modelId="{D8C6ABDE-6DF8-4CE6-83DE-03A8F0640C1C}">
      <dgm:prSet phldrT="[Text]" custT="1"/>
      <dgm:spPr>
        <a:solidFill>
          <a:schemeClr val="bg2">
            <a:lumMod val="25000"/>
          </a:schemeClr>
        </a:solidFill>
        <a:ln w="12700"/>
      </dgm:spPr>
      <dgm:t>
        <a:bodyPr/>
        <a:lstStyle/>
        <a:p>
          <a:r>
            <a:rPr lang="bn-IN" sz="4000" dirty="0" smtClean="0">
              <a:latin typeface="NikoshBAN" pitchFamily="2" charset="0"/>
              <a:cs typeface="NikoshBAN" pitchFamily="2" charset="0"/>
            </a:rPr>
            <a:t>ভাপা পিঠা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FD8E4DD7-265A-4D86-AF7F-151501641FF9}" type="parTrans" cxnId="{36197BE7-BEE3-4E74-972F-D01AB0EA4DC1}">
      <dgm:prSet/>
      <dgm:spPr/>
      <dgm:t>
        <a:bodyPr/>
        <a:lstStyle/>
        <a:p>
          <a:endParaRPr lang="en-US"/>
        </a:p>
      </dgm:t>
    </dgm:pt>
    <dgm:pt modelId="{597AF5E8-2487-456C-A3EF-565E1F7D59C8}" type="sibTrans" cxnId="{36197BE7-BEE3-4E74-972F-D01AB0EA4DC1}">
      <dgm:prSet/>
      <dgm:spPr/>
      <dgm:t>
        <a:bodyPr/>
        <a:lstStyle/>
        <a:p>
          <a:endParaRPr lang="en-US"/>
        </a:p>
      </dgm:t>
    </dgm:pt>
    <dgm:pt modelId="{4E2376FC-6BBA-4257-B6A2-292DBE725714}" type="pres">
      <dgm:prSet presAssocID="{E36BE0F4-4C9F-4BAB-8499-DC5BFAE83F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0BCF93-2B25-4959-8518-F7866783663D}" type="pres">
      <dgm:prSet presAssocID="{17D4A59C-B909-4AD1-9798-8525071920B0}" presName="node" presStyleLbl="node1" presStyleIdx="0" presStyleCnt="4" custScaleX="153026" custRadScaleRad="100661" custRadScaleInc="1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C49E1-DCD9-4C3E-B633-0DF8E5D6CA0D}" type="pres">
      <dgm:prSet presAssocID="{0920881C-308C-41DD-8C2B-3E59AEBA5EF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3B03BBE-9BEC-4941-A3A8-391C1A6DF8A9}" type="pres">
      <dgm:prSet presAssocID="{0920881C-308C-41DD-8C2B-3E59AEBA5EF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C4602AD-666B-475E-9998-7519FE7FCD27}" type="pres">
      <dgm:prSet presAssocID="{7EE63717-A8FC-4123-83DD-635D02BC1FA8}" presName="node" presStyleLbl="node1" presStyleIdx="1" presStyleCnt="4" custScaleX="167170" custRadScaleRad="101300" custRadScaleInc="-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81B48-4E85-41AB-B6A7-BFA0392274FE}" type="pres">
      <dgm:prSet presAssocID="{1143C149-56DD-405B-8752-B2F08114FCA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3C98C1F-A77E-42C5-9FBB-857BED6620D7}" type="pres">
      <dgm:prSet presAssocID="{1143C149-56DD-405B-8752-B2F08114FCA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3CBD7C5-D6E2-4EE3-B77B-085FE41FBF89}" type="pres">
      <dgm:prSet presAssocID="{4BF5343E-8383-48D7-97D3-1F3374CA0181}" presName="node" presStyleLbl="node1" presStyleIdx="2" presStyleCnt="4" custScaleX="184502" custRadScaleRad="95049" custRadScaleInc="4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0C620-6278-41D5-B38A-131C798A561E}" type="pres">
      <dgm:prSet presAssocID="{1A46500A-EFA7-4AFC-9B63-92F6B06028F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2F7432A-AC75-4D10-878E-EDA311F236CD}" type="pres">
      <dgm:prSet presAssocID="{1A46500A-EFA7-4AFC-9B63-92F6B06028F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1AC3588-15D9-4152-8B57-28F61A0F2877}" type="pres">
      <dgm:prSet presAssocID="{D8C6ABDE-6DF8-4CE6-83DE-03A8F0640C1C}" presName="node" presStyleLbl="node1" presStyleIdx="3" presStyleCnt="4" custScaleX="155674" custRadScaleRad="112947" custRadScaleInc="3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76E27-70B6-4E8C-85EE-3DDAB41FE90E}" type="pres">
      <dgm:prSet presAssocID="{597AF5E8-2487-456C-A3EF-565E1F7D59C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1F8B285-E409-44B7-B51C-AEAE998902BD}" type="pres">
      <dgm:prSet presAssocID="{597AF5E8-2487-456C-A3EF-565E1F7D59C8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3AACFD5-8A43-4319-8A25-3FD06513F242}" type="presOf" srcId="{1A46500A-EFA7-4AFC-9B63-92F6B06028F8}" destId="{F2F7432A-AC75-4D10-878E-EDA311F236CD}" srcOrd="1" destOrd="0" presId="urn:microsoft.com/office/officeart/2005/8/layout/cycle2"/>
    <dgm:cxn modelId="{D1C946B7-58B3-4F4E-8925-A274594DCB15}" type="presOf" srcId="{1143C149-56DD-405B-8752-B2F08114FCA3}" destId="{43C98C1F-A77E-42C5-9FBB-857BED6620D7}" srcOrd="1" destOrd="0" presId="urn:microsoft.com/office/officeart/2005/8/layout/cycle2"/>
    <dgm:cxn modelId="{1385618D-5CE7-43D3-A7A7-265F18A080E6}" type="presOf" srcId="{17D4A59C-B909-4AD1-9798-8525071920B0}" destId="{E70BCF93-2B25-4959-8518-F7866783663D}" srcOrd="0" destOrd="0" presId="urn:microsoft.com/office/officeart/2005/8/layout/cycle2"/>
    <dgm:cxn modelId="{142C95A4-C251-43B4-9DA3-D6E9CA2F34F8}" type="presOf" srcId="{4BF5343E-8383-48D7-97D3-1F3374CA0181}" destId="{03CBD7C5-D6E2-4EE3-B77B-085FE41FBF89}" srcOrd="0" destOrd="0" presId="urn:microsoft.com/office/officeart/2005/8/layout/cycle2"/>
    <dgm:cxn modelId="{36197BE7-BEE3-4E74-972F-D01AB0EA4DC1}" srcId="{E36BE0F4-4C9F-4BAB-8499-DC5BFAE83F30}" destId="{D8C6ABDE-6DF8-4CE6-83DE-03A8F0640C1C}" srcOrd="3" destOrd="0" parTransId="{FD8E4DD7-265A-4D86-AF7F-151501641FF9}" sibTransId="{597AF5E8-2487-456C-A3EF-565E1F7D59C8}"/>
    <dgm:cxn modelId="{D1C5871D-D853-4E1E-A41C-E78578D07CF5}" srcId="{E36BE0F4-4C9F-4BAB-8499-DC5BFAE83F30}" destId="{4BF5343E-8383-48D7-97D3-1F3374CA0181}" srcOrd="2" destOrd="0" parTransId="{EB01EB26-24CE-426E-80EA-492AE7DD5ECA}" sibTransId="{1A46500A-EFA7-4AFC-9B63-92F6B06028F8}"/>
    <dgm:cxn modelId="{B614F0AD-3973-4E65-B7D6-A6EE6E10AA37}" srcId="{E36BE0F4-4C9F-4BAB-8499-DC5BFAE83F30}" destId="{7EE63717-A8FC-4123-83DD-635D02BC1FA8}" srcOrd="1" destOrd="0" parTransId="{35101C2A-C0C8-415F-8A25-DDCFF572C563}" sibTransId="{1143C149-56DD-405B-8752-B2F08114FCA3}"/>
    <dgm:cxn modelId="{CD026249-95C6-4C44-BA22-99BEB348C26A}" type="presOf" srcId="{597AF5E8-2487-456C-A3EF-565E1F7D59C8}" destId="{AC676E27-70B6-4E8C-85EE-3DDAB41FE90E}" srcOrd="0" destOrd="0" presId="urn:microsoft.com/office/officeart/2005/8/layout/cycle2"/>
    <dgm:cxn modelId="{AF445660-BFFE-4878-853E-58DBBE5D2307}" srcId="{E36BE0F4-4C9F-4BAB-8499-DC5BFAE83F30}" destId="{17D4A59C-B909-4AD1-9798-8525071920B0}" srcOrd="0" destOrd="0" parTransId="{B194B709-8BDA-4BD9-B8CD-A1A76B3E2470}" sibTransId="{0920881C-308C-41DD-8C2B-3E59AEBA5EF2}"/>
    <dgm:cxn modelId="{970C5BF7-D1DA-4D64-B01E-9B122AEF5401}" type="presOf" srcId="{1A46500A-EFA7-4AFC-9B63-92F6B06028F8}" destId="{50B0C620-6278-41D5-B38A-131C798A561E}" srcOrd="0" destOrd="0" presId="urn:microsoft.com/office/officeart/2005/8/layout/cycle2"/>
    <dgm:cxn modelId="{F1EC405D-64C8-411D-B788-0032D77A39DB}" type="presOf" srcId="{0920881C-308C-41DD-8C2B-3E59AEBA5EF2}" destId="{03B03BBE-9BEC-4941-A3A8-391C1A6DF8A9}" srcOrd="1" destOrd="0" presId="urn:microsoft.com/office/officeart/2005/8/layout/cycle2"/>
    <dgm:cxn modelId="{A887332E-9B50-42E8-80CA-DDEA34862BE3}" type="presOf" srcId="{E36BE0F4-4C9F-4BAB-8499-DC5BFAE83F30}" destId="{4E2376FC-6BBA-4257-B6A2-292DBE725714}" srcOrd="0" destOrd="0" presId="urn:microsoft.com/office/officeart/2005/8/layout/cycle2"/>
    <dgm:cxn modelId="{AC24F0F1-C13A-4A74-942B-5892001EC72A}" type="presOf" srcId="{0920881C-308C-41DD-8C2B-3E59AEBA5EF2}" destId="{E2EC49E1-DCD9-4C3E-B633-0DF8E5D6CA0D}" srcOrd="0" destOrd="0" presId="urn:microsoft.com/office/officeart/2005/8/layout/cycle2"/>
    <dgm:cxn modelId="{CEF0877F-DA1B-4082-9A49-B90A101013A6}" type="presOf" srcId="{7EE63717-A8FC-4123-83DD-635D02BC1FA8}" destId="{1C4602AD-666B-475E-9998-7519FE7FCD27}" srcOrd="0" destOrd="0" presId="urn:microsoft.com/office/officeart/2005/8/layout/cycle2"/>
    <dgm:cxn modelId="{E829A642-7329-44C0-B3B5-7B02599516AA}" type="presOf" srcId="{597AF5E8-2487-456C-A3EF-565E1F7D59C8}" destId="{01F8B285-E409-44B7-B51C-AEAE998902BD}" srcOrd="1" destOrd="0" presId="urn:microsoft.com/office/officeart/2005/8/layout/cycle2"/>
    <dgm:cxn modelId="{315AAB15-C763-412D-AE09-247662BF48B2}" type="presOf" srcId="{1143C149-56DD-405B-8752-B2F08114FCA3}" destId="{63E81B48-4E85-41AB-B6A7-BFA0392274FE}" srcOrd="0" destOrd="0" presId="urn:microsoft.com/office/officeart/2005/8/layout/cycle2"/>
    <dgm:cxn modelId="{70E31AD5-DF40-4294-A892-D45BF41F0BA3}" type="presOf" srcId="{D8C6ABDE-6DF8-4CE6-83DE-03A8F0640C1C}" destId="{01AC3588-15D9-4152-8B57-28F61A0F2877}" srcOrd="0" destOrd="0" presId="urn:microsoft.com/office/officeart/2005/8/layout/cycle2"/>
    <dgm:cxn modelId="{7F4D9A78-8296-49D2-8729-B11C177D9115}" type="presParOf" srcId="{4E2376FC-6BBA-4257-B6A2-292DBE725714}" destId="{E70BCF93-2B25-4959-8518-F7866783663D}" srcOrd="0" destOrd="0" presId="urn:microsoft.com/office/officeart/2005/8/layout/cycle2"/>
    <dgm:cxn modelId="{BB69F6EC-57D7-4184-B15F-68047AE9B095}" type="presParOf" srcId="{4E2376FC-6BBA-4257-B6A2-292DBE725714}" destId="{E2EC49E1-DCD9-4C3E-B633-0DF8E5D6CA0D}" srcOrd="1" destOrd="0" presId="urn:microsoft.com/office/officeart/2005/8/layout/cycle2"/>
    <dgm:cxn modelId="{33C9E0E0-3269-48BD-9816-18F085D38B81}" type="presParOf" srcId="{E2EC49E1-DCD9-4C3E-B633-0DF8E5D6CA0D}" destId="{03B03BBE-9BEC-4941-A3A8-391C1A6DF8A9}" srcOrd="0" destOrd="0" presId="urn:microsoft.com/office/officeart/2005/8/layout/cycle2"/>
    <dgm:cxn modelId="{2A52816F-D6E7-4365-BE2A-C447FB41413C}" type="presParOf" srcId="{4E2376FC-6BBA-4257-B6A2-292DBE725714}" destId="{1C4602AD-666B-475E-9998-7519FE7FCD27}" srcOrd="2" destOrd="0" presId="urn:microsoft.com/office/officeart/2005/8/layout/cycle2"/>
    <dgm:cxn modelId="{8D3054EA-6248-4424-8121-EC5ADC4C9B83}" type="presParOf" srcId="{4E2376FC-6BBA-4257-B6A2-292DBE725714}" destId="{63E81B48-4E85-41AB-B6A7-BFA0392274FE}" srcOrd="3" destOrd="0" presId="urn:microsoft.com/office/officeart/2005/8/layout/cycle2"/>
    <dgm:cxn modelId="{6FAC51EB-F907-4066-8F3C-0C6720F0A499}" type="presParOf" srcId="{63E81B48-4E85-41AB-B6A7-BFA0392274FE}" destId="{43C98C1F-A77E-42C5-9FBB-857BED6620D7}" srcOrd="0" destOrd="0" presId="urn:microsoft.com/office/officeart/2005/8/layout/cycle2"/>
    <dgm:cxn modelId="{FF3FFCE1-924F-4D55-A3F6-DF9749BFFD7E}" type="presParOf" srcId="{4E2376FC-6BBA-4257-B6A2-292DBE725714}" destId="{03CBD7C5-D6E2-4EE3-B77B-085FE41FBF89}" srcOrd="4" destOrd="0" presId="urn:microsoft.com/office/officeart/2005/8/layout/cycle2"/>
    <dgm:cxn modelId="{71259D0C-985D-4BD7-859F-88DB33338C0B}" type="presParOf" srcId="{4E2376FC-6BBA-4257-B6A2-292DBE725714}" destId="{50B0C620-6278-41D5-B38A-131C798A561E}" srcOrd="5" destOrd="0" presId="urn:microsoft.com/office/officeart/2005/8/layout/cycle2"/>
    <dgm:cxn modelId="{A032A63B-3E7B-41F5-BFB9-4599D78EA14F}" type="presParOf" srcId="{50B0C620-6278-41D5-B38A-131C798A561E}" destId="{F2F7432A-AC75-4D10-878E-EDA311F236CD}" srcOrd="0" destOrd="0" presId="urn:microsoft.com/office/officeart/2005/8/layout/cycle2"/>
    <dgm:cxn modelId="{A79B5C85-D467-4297-A864-1BAA6371EDD9}" type="presParOf" srcId="{4E2376FC-6BBA-4257-B6A2-292DBE725714}" destId="{01AC3588-15D9-4152-8B57-28F61A0F2877}" srcOrd="6" destOrd="0" presId="urn:microsoft.com/office/officeart/2005/8/layout/cycle2"/>
    <dgm:cxn modelId="{03521A11-6B9D-47EE-BA12-E652A3FB047F}" type="presParOf" srcId="{4E2376FC-6BBA-4257-B6A2-292DBE725714}" destId="{AC676E27-70B6-4E8C-85EE-3DDAB41FE90E}" srcOrd="7" destOrd="0" presId="urn:microsoft.com/office/officeart/2005/8/layout/cycle2"/>
    <dgm:cxn modelId="{9F40E431-B327-4CEB-A6BF-3FB85C7088B2}" type="presParOf" srcId="{AC676E27-70B6-4E8C-85EE-3DDAB41FE90E}" destId="{01F8B285-E409-44B7-B51C-AEAE998902BD}" srcOrd="0" destOrd="0" presId="urn:microsoft.com/office/officeart/2005/8/layout/cycle2"/>
  </dgm:cxnLst>
  <dgm:bg>
    <a:solidFill>
      <a:schemeClr val="bg1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B3B4A-A4E4-4E44-AA62-F3A90063F25F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EB3E8-AF64-4E2C-A876-BBB2DDB33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EB3E8-AF64-4E2C-A876-BBB2DDB330A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-304800"/>
            <a:ext cx="4343400" cy="13335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828800"/>
            <a:ext cx="7848600" cy="3810000"/>
          </a:xfrm>
        </p:spPr>
        <p:txBody>
          <a:bodyPr>
            <a:norm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ite-Lotus-e1464519841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340"/>
            <a:ext cx="9144000" cy="633326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508" y="1143001"/>
            <a:ext cx="4358492" cy="2819400"/>
          </a:xfrm>
          <a:prstGeom prst="rect">
            <a:avLst/>
          </a:prstGeom>
        </p:spPr>
      </p:pic>
      <p:pic>
        <p:nvPicPr>
          <p:cNvPr id="3" name="Picture 2" descr="ch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4648200" cy="3086100"/>
          </a:xfrm>
          <a:prstGeom prst="rect">
            <a:avLst/>
          </a:prstGeom>
        </p:spPr>
      </p:pic>
      <p:pic>
        <p:nvPicPr>
          <p:cNvPr id="5" name="Picture 4" descr="khej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67200"/>
            <a:ext cx="50292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447800" y="3733800"/>
            <a:ext cx="1676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ছিট পিঠা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3962400"/>
            <a:ext cx="1981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বিবিখানা পিঠা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6019800"/>
            <a:ext cx="1828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0"/>
            <a:ext cx="5715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এসো আমরা কিছু পিঠার ছবি ও নাম দেখি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toi-pit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3810000" cy="3581400"/>
          </a:xfrm>
          <a:prstGeom prst="rect">
            <a:avLst/>
          </a:prstGeom>
        </p:spPr>
      </p:pic>
      <p:pic>
        <p:nvPicPr>
          <p:cNvPr id="3" name="Picture 2" descr="cake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333" y="304800"/>
            <a:ext cx="4489267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77000" y="3810000"/>
            <a:ext cx="2286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পাটিসাপটা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886200"/>
            <a:ext cx="1752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চিতই পিঠা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hudh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267200"/>
            <a:ext cx="3055922" cy="2452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6096000"/>
            <a:ext cx="2286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দুধ চিতই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hitoi-pit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810000" cy="3581400"/>
          </a:xfrm>
          <a:prstGeom prst="rect">
            <a:avLst/>
          </a:prstGeom>
        </p:spPr>
      </p:pic>
      <p:pic>
        <p:nvPicPr>
          <p:cNvPr id="9" name="Picture 8" descr="cake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333" y="381000"/>
            <a:ext cx="4489267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7000" y="3886200"/>
            <a:ext cx="2286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পাটিসাপটা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962400"/>
            <a:ext cx="17526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চিতই পিঠা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pa pitha.jpg"/>
          <p:cNvPicPr>
            <a:picLocks noChangeAspect="1"/>
          </p:cNvPicPr>
          <p:nvPr/>
        </p:nvPicPr>
        <p:blipFill>
          <a:blip r:embed="rId2"/>
          <a:srcRect l="12698" r="12699"/>
          <a:stretch>
            <a:fillRect/>
          </a:stretch>
        </p:blipFill>
        <p:spPr>
          <a:xfrm>
            <a:off x="0" y="609600"/>
            <a:ext cx="3581400" cy="3613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191000"/>
            <a:ext cx="1828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ভাপা পিঠা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hudhc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609600"/>
            <a:ext cx="3733800" cy="33943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4038600"/>
            <a:ext cx="1752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0"/>
            <a:ext cx="6096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334001"/>
            <a:ext cx="85344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পিঠা।শীতকালে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পিঠার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মজাই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760" y="1571365"/>
            <a:ext cx="3610479" cy="3715269"/>
          </a:xfrm>
          <a:prstGeom prst="rect">
            <a:avLst/>
          </a:prstGeom>
        </p:spPr>
      </p:pic>
      <p:pic>
        <p:nvPicPr>
          <p:cNvPr id="3" name="Picture 2" descr="bo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70" y="1480865"/>
            <a:ext cx="4725060" cy="3896269"/>
          </a:xfrm>
          <a:prstGeom prst="rect">
            <a:avLst/>
          </a:prstGeom>
        </p:spPr>
      </p:pic>
      <p:pic>
        <p:nvPicPr>
          <p:cNvPr id="4" name="Picture 3" descr="dad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80627"/>
            <a:ext cx="8458200" cy="6257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228600"/>
            <a:ext cx="472440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তোমরা সবাই বইয়ের এই পৃষ্ঠাটি বের কর</a:t>
            </a:r>
            <a:endParaRPr lang="en-US" dirty="0"/>
          </a:p>
        </p:txBody>
      </p:sp>
      <p:pic>
        <p:nvPicPr>
          <p:cNvPr id="6" name="Picture 5" descr="dadi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00754"/>
            <a:ext cx="8458200" cy="6257246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"/>
            <a:ext cx="81534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পাঠের যুক্ত বর্ণ গুলো দেখি এবং ভেঙ্গে দেখাই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1600200"/>
            <a:ext cx="3048000" cy="2209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ন্দ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4648200"/>
            <a:ext cx="3048000" cy="19812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ষ্ঠ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43400" y="1524000"/>
            <a:ext cx="2209800" cy="1981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34200" y="1524000"/>
            <a:ext cx="1981200" cy="19050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4953000"/>
            <a:ext cx="2209800" cy="1524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81800" y="4953000"/>
            <a:ext cx="2362200" cy="1371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65532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এসো কিছু প্রশ্নের উত্তর আলোচনা 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295400"/>
            <a:ext cx="5638800" cy="1219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3124200"/>
            <a:ext cx="56388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" y="4800600"/>
            <a:ext cx="54102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2766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800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72200" y="1066800"/>
            <a:ext cx="2667000" cy="1524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8400" y="2819400"/>
            <a:ext cx="2743200" cy="1371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72200" y="4648200"/>
            <a:ext cx="2971800" cy="152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34200" y="15240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পিঠাপুলি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3124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ঢেকিতে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3200" y="5029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চালের গুড়া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154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এসো আমরা পাঠের নতুন শব্দ খুঁজে বের করি এবং শব্দের অর্থগুলো জেনে নেই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1295400"/>
            <a:ext cx="2438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শব্দের অর্থ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971800"/>
            <a:ext cx="24384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371600"/>
            <a:ext cx="25146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নতুন শব্দ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5029200"/>
            <a:ext cx="2438400" cy="990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5029200"/>
            <a:ext cx="24384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7200" y="2971800"/>
            <a:ext cx="24384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আয়োজন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1524000" y="2286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flipH="1">
            <a:off x="1371601" y="43434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5410200" y="2286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5638800" y="42672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qual 39"/>
          <p:cNvSpPr/>
          <p:nvPr/>
        </p:nvSpPr>
        <p:spPr>
          <a:xfrm>
            <a:off x="3276600" y="3429000"/>
            <a:ext cx="533400" cy="152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Equal 40"/>
          <p:cNvSpPr/>
          <p:nvPr/>
        </p:nvSpPr>
        <p:spPr>
          <a:xfrm>
            <a:off x="3276600" y="5410200"/>
            <a:ext cx="609600" cy="152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638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0120efbff319f4b78b327fb11eb732b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981200"/>
            <a:ext cx="8367647" cy="4876799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"/>
            <a:ext cx="91440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পিঠার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51816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   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2438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দল-ক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657600"/>
            <a:ext cx="2514600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দল- খ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981200"/>
            <a:ext cx="55626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যুক্ত বর্ণ ভেঙে খাতায় লিখ  [ন্দ,ষ্ঠ]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733800"/>
            <a:ext cx="5562600" cy="707886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কয়েকটি পিঠার নাম 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04800" y="228600"/>
            <a:ext cx="42672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7848600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নূরেজাহান মোছাঃশারমিন</a:t>
            </a:r>
          </a:p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দক্ষিণ চরপাড়া সরঃপ্রাথমিক বিদ্যালয়</a:t>
            </a:r>
          </a:p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সোনাতলা,বগুড়া।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-228599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95400"/>
            <a:ext cx="6400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পিঠাপুলি খাওয়ার ধুম পড়ে যায় কখন?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438400"/>
            <a:ext cx="48006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10000"/>
            <a:ext cx="4495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৪টি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পিঠার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562600"/>
            <a:ext cx="47244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ন্দ,ষ্ঠ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685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304800" y="152400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28600" y="39624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04800" y="2667000"/>
            <a:ext cx="1524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381000" y="5715000"/>
            <a:ext cx="1524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391400" y="1219200"/>
            <a:ext cx="1752600" cy="707886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শীতকালে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2590800"/>
            <a:ext cx="17526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ঢেকিতে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8800" y="5486400"/>
            <a:ext cx="6096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3657600"/>
            <a:ext cx="28956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ভাপাপিঠা, ছিট পিঠা,  দুধচিতই,খেজুর পিঠা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5486400"/>
            <a:ext cx="609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05800" y="5410200"/>
            <a:ext cx="6096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67600" y="5410200"/>
            <a:ext cx="609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867400"/>
            <a:ext cx="6477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       সবাইকে   ধন্যবাদ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54102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     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219200"/>
            <a:ext cx="7010400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শ্রেণীঃ২য়</a:t>
            </a:r>
          </a:p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তারিখঃ০২\০৩\২০২০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7779854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শিরোনামঃদাদির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পাঠ্যাংশঃবাংলাদেশে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মজাই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28600"/>
            <a:ext cx="5105400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 পাঠ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7086600" cy="341632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শ্রেণীঃ২য়</a:t>
            </a:r>
          </a:p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তারিখঃ০৪\০৩\২০২০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46482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1"/>
            <a:ext cx="9144000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শোনাঃ১.১.১বাক্যে ব্যবহৃত যুক্ত বর্ণের ধ্বনি শুনে      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বুঝতে ও মনে রাখতে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১.৩.১নির্দেশনা শুনে পালন করতে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বলাঃ১.১.১শব্দে ব্যবহৃত বাংলা যুক্তবর্ণের ধ্বনি স্পষ্ট ও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শুদ্ধভাবে বলতে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পড়াঃ১.৩.১যুক্তব্যঞ্জন পড়তে পারবে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১.৪.১পাঠ্যপুস্তকের শব্দ শুদ্ধ উচ্চারনে পড়তে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লেখাঃযুক্তব্যঞ্জন ভেঙে লিখতে পারবে।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800600" cy="70788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আমরা এখন কিছু ছবি দেখব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4419600"/>
            <a:ext cx="21336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বলতো কি দেখতে পাচ্ছ?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he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"/>
            <a:ext cx="6705600" cy="2590800"/>
          </a:xfrm>
          <a:prstGeom prst="rect">
            <a:avLst/>
          </a:prstGeom>
        </p:spPr>
      </p:pic>
      <p:pic>
        <p:nvPicPr>
          <p:cNvPr id="9" name="Picture 8" descr="khejur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5867400" cy="304800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6858000" cy="1323439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আজ আমরা পড়ব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0866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দাদির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38400"/>
            <a:ext cx="7909446" cy="441960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orso p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4572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905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09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58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5800"/>
            <a:ext cx="43434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শীতকালে পিঠাপুলি খাওয়ার ধুম পড়ে যায়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itha bananor cho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7253"/>
            <a:ext cx="3657600" cy="233734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48000" y="6629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00400" y="6781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2800" y="6934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5200" y="7086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57600" y="7239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7391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62400" y="7543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2971800"/>
            <a:ext cx="42672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সময় ঘরে ঘরে ওঠে নতুন 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 descr="ntundha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590800"/>
            <a:ext cx="3733800" cy="181670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33400" y="5257800"/>
            <a:ext cx="4038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ঢেঁকিতে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7" name="Picture 46" descr="maxresdefault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607799"/>
            <a:ext cx="4191000" cy="2250201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পিঠা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4800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নানা ধরনের অনুষ্ঠানে পিঠা খাওয়া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ভাপা-পিঠা-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4038600" cy="2438400"/>
          </a:xfrm>
          <a:prstGeom prst="rect">
            <a:avLst/>
          </a:prstGeom>
        </p:spPr>
      </p:pic>
      <p:pic>
        <p:nvPicPr>
          <p:cNvPr id="7" name="Picture 6" descr="unna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495800"/>
            <a:ext cx="4191000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94850" y="1446897"/>
            <a:ext cx="296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724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দাদি পিঠা তৈরি করেন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hulna_Pitha_Utsab201801142039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438400"/>
            <a:ext cx="3962400" cy="1828800"/>
          </a:xfrm>
          <a:prstGeom prst="rect">
            <a:avLst/>
          </a:prstGeom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355</Words>
  <Application>Microsoft Office PowerPoint</Application>
  <PresentationFormat>On-screen Show (4:3)</PresentationFormat>
  <Paragraphs>107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সবাইকে শুভেচ্ছা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121</cp:revision>
  <dcterms:created xsi:type="dcterms:W3CDTF">2006-08-16T00:00:00Z</dcterms:created>
  <dcterms:modified xsi:type="dcterms:W3CDTF">2020-03-06T08:15:52Z</dcterms:modified>
</cp:coreProperties>
</file>