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405" r:id="rId3"/>
    <p:sldId id="407" r:id="rId4"/>
    <p:sldId id="439" r:id="rId5"/>
    <p:sldId id="433" r:id="rId6"/>
    <p:sldId id="406" r:id="rId7"/>
    <p:sldId id="417" r:id="rId8"/>
    <p:sldId id="422" r:id="rId9"/>
    <p:sldId id="400" r:id="rId10"/>
    <p:sldId id="443" r:id="rId11"/>
    <p:sldId id="432" r:id="rId12"/>
    <p:sldId id="441" r:id="rId13"/>
    <p:sldId id="416" r:id="rId14"/>
    <p:sldId id="402" r:id="rId15"/>
    <p:sldId id="403" r:id="rId16"/>
    <p:sldId id="4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23-Mar-20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3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3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52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6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1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6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0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23-Mar-20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06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79235" y="567876"/>
            <a:ext cx="6303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r>
              <a:rPr lang="en-US" sz="6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6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00271" y="2468503"/>
            <a:ext cx="2161309" cy="200412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প্রতিকার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59286"/>
            <a:ext cx="3377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57640" y="1903191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খাবার গ্রহণ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97255" y="245431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বিশ্রাম নেওয়া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42338" y="1588121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72358" y="4290279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পরিমানে পানি পান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76634" y="4137730"/>
            <a:ext cx="2161309" cy="20041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পরিচ্ছন্নতা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52456">
            <a:off x="7708250" y="16819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033812">
            <a:off x="8359405" y="400109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1140399">
            <a:off x="6033728" y="5202724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5609155">
            <a:off x="3999669" y="36463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327006">
            <a:off x="4936271" y="13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  <p:pic>
        <p:nvPicPr>
          <p:cNvPr id="27" name="Picture 26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471"/>
            <a:ext cx="12191999" cy="15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73" y="1142100"/>
            <a:ext cx="3804695" cy="3304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36" y="1142101"/>
            <a:ext cx="3963798" cy="33246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666" y="4523719"/>
            <a:ext cx="4560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 খাবার পরিহার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87961" y="4483339"/>
            <a:ext cx="4249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না করা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7748" y="417644"/>
            <a:ext cx="7515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সংক্রামক রোগ প্রতিরোধের উপায়।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08" y="1270477"/>
            <a:ext cx="1167461" cy="11674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69" y="1257911"/>
            <a:ext cx="1107002" cy="1107002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  <p:pic>
        <p:nvPicPr>
          <p:cNvPr id="13" name="Picture 12" descr="Image result for grass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36135" y="1022199"/>
            <a:ext cx="2428892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8298" y="2667000"/>
            <a:ext cx="10238115" cy="165561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সংক্রামক রোগ প্রতিরোধ করতে বিদ্যালয়ে তোমাদের করণীয় সম্পর্কে ২ টি বাক্য লেখ।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৪৮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1" y="486114"/>
            <a:ext cx="4263586" cy="47559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4040223" y="543341"/>
            <a:ext cx="4003847" cy="136418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3969" y="2588325"/>
            <a:ext cx="1019061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প্রতিরোধ বলতে কী বুঝ?</a:t>
            </a:r>
          </a:p>
          <a:p>
            <a:pPr marL="742950" indent="-742950">
              <a:buAutoNum type="arabicPeriod"/>
            </a:pPr>
            <a:r>
              <a:rPr lang="bn-IN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প্রতিকারের ২ টি উপায় লেখ।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829570" y="717195"/>
            <a:ext cx="2944092" cy="630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4017934" y="2992396"/>
            <a:ext cx="751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সংক্রামক রোগ প্রতিরোধের ৫ টি উপায় লেখ।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380" y="1742255"/>
            <a:ext cx="3251554" cy="250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02535" y="3277761"/>
            <a:ext cx="59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0321" y="816548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4" y="662152"/>
            <a:ext cx="4446463" cy="4004689"/>
          </a:xfrm>
          <a:prstGeom prst="rect">
            <a:avLst/>
          </a:prstGeom>
        </p:spPr>
      </p:pic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91" y="4364801"/>
            <a:ext cx="1072542" cy="151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1" y="4364801"/>
            <a:ext cx="1072542" cy="151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28" y="4364801"/>
            <a:ext cx="1072542" cy="1516080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5260" y="130738"/>
            <a:ext cx="1813826" cy="246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585089" y="2887174"/>
            <a:ext cx="4911096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বিজ্ঞান,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7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(স্বাস্থ্যবিধি ),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শিরোনাম- সংক্রামক রোগের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 ও প্রতিকার,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00024" y="2946473"/>
            <a:ext cx="5772149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মুর্শিদা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বাউরভাগ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1094509" y="2452917"/>
            <a:ext cx="10253430" cy="21467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৯.১.১ বায়ুবাহিত রোগসমূহের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বলতে পারবে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809" y="668681"/>
            <a:ext cx="2307772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05182" y="472128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6119" y="4754973"/>
            <a:ext cx="2890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3603" y="4789476"/>
            <a:ext cx="3222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0" y="1354448"/>
            <a:ext cx="4334207" cy="337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93" y="1221506"/>
            <a:ext cx="4030467" cy="337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920979" y="452065"/>
            <a:ext cx="70150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করলে বিভিন্ন রোগ হয়।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34571" y="502144"/>
            <a:ext cx="970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 করে বিভিন্ন রোগ প্রতিরোধ করা যায়।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  <p:pic>
        <p:nvPicPr>
          <p:cNvPr id="22" name="Picture 21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" y="4729391"/>
            <a:ext cx="12191999" cy="21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8" grpId="0"/>
      <p:bldP spid="20" grpId="0" build="allAtOnce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sweet"/>
          <p:cNvSpPr>
            <a:spLocks noChangeAspect="1" noChangeArrowheads="1"/>
          </p:cNvSpPr>
          <p:nvPr/>
        </p:nvSpPr>
        <p:spPr bwMode="auto">
          <a:xfrm>
            <a:off x="63500" y="-136525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"/>
          <a:stretch/>
        </p:blipFill>
        <p:spPr>
          <a:xfrm>
            <a:off x="1177789" y="1163782"/>
            <a:ext cx="4079196" cy="339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86" y="1127090"/>
            <a:ext cx="4143305" cy="342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4794" y="4556413"/>
            <a:ext cx="28344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গ্রহণ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7059" y="4556413"/>
            <a:ext cx="3222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12009" y="502906"/>
            <a:ext cx="7515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সংক্রামক রোগ প্রতিরোধের উপায়।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4402"/>
            <a:ext cx="12191999" cy="22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8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293164" y="216457"/>
            <a:ext cx="5738192" cy="9939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12587" y="1210369"/>
            <a:ext cx="1166823" cy="133536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4868" y="2545729"/>
            <a:ext cx="8722260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endParaRPr lang="bn-IN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</a:t>
            </a:r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রোগের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প্রতিরোধ ও প্রতিকার</a:t>
            </a:r>
            <a:r>
              <a:rPr lang="bn-IN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01" y="1311316"/>
            <a:ext cx="3798905" cy="303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8"/>
          <a:stretch/>
        </p:blipFill>
        <p:spPr>
          <a:xfrm>
            <a:off x="7491696" y="1311316"/>
            <a:ext cx="3571663" cy="303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38610" y="4349734"/>
            <a:ext cx="3597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ভালভাবে হাত ধোয়া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6823" y="4349734"/>
            <a:ext cx="5580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হাঁচি বা কাশির সময় রুমাল ব্যবহার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51354" y="531385"/>
            <a:ext cx="6692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সংক্রামক রোগ প্রতিরোধের উপায়।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2649"/>
            <a:ext cx="12191999" cy="24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7608" y="1544621"/>
            <a:ext cx="2998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9"/>
          <a:stretch/>
        </p:blipFill>
        <p:spPr>
          <a:xfrm>
            <a:off x="4322618" y="1274617"/>
            <a:ext cx="7229741" cy="389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322618" y="983673"/>
            <a:ext cx="7316765" cy="4383153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739"/>
            <a:ext cx="12191999" cy="23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67" y="1086099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81554" y="1491156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00201" y="3565736"/>
            <a:ext cx="8960067" cy="1801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জমে থাকা পানিতে  কীসে ডিম পাড়ে? এ থেকে কোন রোগ হতে পারে?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ctr"/>
            <a:fld id="{C415B36E-C6DB-4562-9121-14D15AABA54A}" type="datetime5">
              <a:rPr lang="en-US" smtClean="0"/>
              <a:pPr algn="ctr"/>
              <a:t>23-Mar-20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235" y="6388444"/>
            <a:ext cx="3273778" cy="365125"/>
          </a:xfrm>
        </p:spPr>
        <p:txBody>
          <a:bodyPr/>
          <a:lstStyle/>
          <a:p>
            <a:r>
              <a:rPr lang="en-US" dirty="0" err="1" smtClean="0"/>
              <a:t>Kowsar</a:t>
            </a:r>
            <a:r>
              <a:rPr lang="en-US" dirty="0" smtClean="0"/>
              <a:t> </a:t>
            </a:r>
            <a:r>
              <a:rPr lang="en-US" dirty="0" err="1" smtClean="0"/>
              <a:t>ahmed</a:t>
            </a:r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8193648" y="6388445"/>
            <a:ext cx="3044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01715-009524</a:t>
            </a:r>
            <a:endParaRPr lang="en-US" dirty="0"/>
          </a:p>
        </p:txBody>
      </p:sp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700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325</Words>
  <Application>Microsoft Office PowerPoint</Application>
  <PresentationFormat>Widescreen</PresentationFormat>
  <Paragraphs>105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kabir uddin</cp:lastModifiedBy>
  <cp:revision>1558</cp:revision>
  <dcterms:created xsi:type="dcterms:W3CDTF">2017-07-12T02:49:00Z</dcterms:created>
  <dcterms:modified xsi:type="dcterms:W3CDTF">2020-03-23T04:23:38Z</dcterms:modified>
</cp:coreProperties>
</file>