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0" autoAdjust="0"/>
    <p:restoredTop sz="90207" autoAdjust="0"/>
  </p:normalViewPr>
  <p:slideViewPr>
    <p:cSldViewPr>
      <p:cViewPr>
        <p:scale>
          <a:sx n="65" d="100"/>
          <a:sy n="65" d="100"/>
        </p:scale>
        <p:origin x="-91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A298E-DEA8-4383-B823-135E4AF606AF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BBC19A-144F-4B51-B125-F7244528E342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বিশুদ্ধকরণ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367E43-9229-4F6D-AE74-1C796AFF5301}" type="parTrans" cxnId="{EFB1D212-A522-4974-8406-4A0C2BE1BB3D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52E4A-916F-44B1-B1BE-D58CD5100B03}" type="sibTrans" cxnId="{EFB1D212-A522-4974-8406-4A0C2BE1BB3D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A51EE3-4A29-4E92-82C4-6CF4EFF3ECA1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ফুটি</a:t>
          </a:r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20AB7E-9538-489F-AF1B-AD7A79625BB7}" type="parTrans" cxnId="{06EBB367-A7EE-4DDD-A333-6BC8CE9CDA77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E8B0A1-27B5-4DBD-AB59-75E4ACBC8C6E}" type="sibTrans" cxnId="{06EBB367-A7EE-4DDD-A333-6BC8CE9CDA77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F0DD3B-B682-4810-8C1A-D6AEBBD453F9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থিতানো</a:t>
          </a:r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মাধ্যমে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2BAF9C-B00E-47F2-A86B-E5B08FBD8021}" type="parTrans" cxnId="{2B592993-8E8A-46E4-A1C6-60219B44DB53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44AC07-18D6-4E5E-B57C-E1C564ACFC88}" type="sibTrans" cxnId="{2B592993-8E8A-46E4-A1C6-60219B44DB5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ABC66-8715-4180-BB2B-702FF37AC9D7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ছাকো</a:t>
          </a:r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নোর মাধ্যমে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D184C-14EC-4DCB-B46F-36754BA4EA3A}" type="parTrans" cxnId="{6F4DBE6A-C4A4-40B7-AEDE-870E015DDC0C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B23E2E-F85E-43AE-91B8-522DCB927259}" type="sibTrans" cxnId="{6F4DBE6A-C4A4-40B7-AEDE-870E015DDC0C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ACFFDF-5727-47BE-8735-25C6F8C2A604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রাসায়নিক প্রক্রিয়ায়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8BBF74-CE66-48E9-B7A6-5AFB7411906A}" type="parTrans" cxnId="{C51F0668-9BDB-41B2-9D28-0D3B947942D5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22F53-54AF-4BB2-9320-7D14350B25CA}" type="sibTrans" cxnId="{C51F0668-9BDB-41B2-9D28-0D3B947942D5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8019B-213A-485F-A467-E87CF63552B8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ব্লিচিং পাওডার দিয়ে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E8C703-76CE-48AB-9B48-C3AF272489A1}" type="parTrans" cxnId="{529821BB-59ED-45B6-945D-A37B72B7B76F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0D8E6F-D214-4BD2-BF5A-BC588E846144}" type="sibTrans" cxnId="{529821BB-59ED-45B6-945D-A37B72B7B76F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EFAD5B-E79E-4D7E-8889-A36C58E55446}">
      <dgm:prSet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ট্যাব্লেট দিয়ে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492B00-BF10-421C-9FE1-37805B70EDCF}" type="parTrans" cxnId="{268958EC-EB45-4613-8CD7-D04ED1800557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0FD79-74B4-42A4-B4D1-85949679544D}" type="sibTrans" cxnId="{268958EC-EB45-4613-8CD7-D04ED1800557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090410-264B-4CF6-9ACB-617487472308}" type="pres">
      <dgm:prSet presAssocID="{785A298E-DEA8-4383-B823-135E4AF606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C44D0B-FB88-4DD8-8F0E-F94FB9253506}" type="pres">
      <dgm:prSet presAssocID="{90BBC19A-144F-4B51-B125-F7244528E342}" presName="centerShape" presStyleLbl="node0" presStyleIdx="0" presStyleCnt="1" custScaleX="128139" custScaleY="123869"/>
      <dgm:spPr/>
      <dgm:t>
        <a:bodyPr/>
        <a:lstStyle/>
        <a:p>
          <a:endParaRPr lang="en-US"/>
        </a:p>
      </dgm:t>
    </dgm:pt>
    <dgm:pt modelId="{50FC555C-14D0-4B59-8516-4B208C30E36B}" type="pres">
      <dgm:prSet presAssocID="{1C20AB7E-9538-489F-AF1B-AD7A79625BB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BF689C0-E373-4966-8790-C76AB47AC4FC}" type="pres">
      <dgm:prSet presAssocID="{1C20AB7E-9538-489F-AF1B-AD7A79625BB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81C66E4-DF31-4F92-B39B-1DA688A5AA13}" type="pres">
      <dgm:prSet presAssocID="{26A51EE3-4A29-4E92-82C4-6CF4EFF3EC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9989A-F38D-4EC3-BB77-2F7800C5CB36}" type="pres">
      <dgm:prSet presAssocID="{9D2BAF9C-B00E-47F2-A86B-E5B08FBD802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FAC9F36-D042-4F64-96F2-FE0C7B005807}" type="pres">
      <dgm:prSet presAssocID="{9D2BAF9C-B00E-47F2-A86B-E5B08FBD802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45799D3-6ED2-42CB-A238-0BC575860FBA}" type="pres">
      <dgm:prSet presAssocID="{62F0DD3B-B682-4810-8C1A-D6AEBBD453F9}" presName="node" presStyleLbl="node1" presStyleIdx="1" presStyleCnt="6" custScaleX="90843" custScaleY="86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84A44-C09A-434A-B73A-39655CCD52E8}" type="pres">
      <dgm:prSet presAssocID="{DCDD184C-14EC-4DCB-B46F-36754BA4EA3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61DC155-F44D-4E76-BC3D-8019DAFD0FC9}" type="pres">
      <dgm:prSet presAssocID="{DCDD184C-14EC-4DCB-B46F-36754BA4EA3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CB0EFD9-82A0-4995-9EC2-5A143F3BF69C}" type="pres">
      <dgm:prSet presAssocID="{40DABC66-8715-4180-BB2B-702FF37AC9D7}" presName="node" presStyleLbl="node1" presStyleIdx="2" presStyleCnt="6" custScaleX="101979" custScaleY="98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078AA-51BA-4428-8528-7D29E8940D34}" type="pres">
      <dgm:prSet presAssocID="{3AE8C703-76CE-48AB-9B48-C3AF272489A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075DA8C-3F19-49AB-AF5D-5DBE919EBEDB}" type="pres">
      <dgm:prSet presAssocID="{3AE8C703-76CE-48AB-9B48-C3AF272489A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99D0417-C08D-4E00-85A2-918254A6F7F4}" type="pres">
      <dgm:prSet presAssocID="{BBF8019B-213A-485F-A467-E87CF63552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47A54-31F0-4CD8-99D5-CCA795A564ED}" type="pres">
      <dgm:prSet presAssocID="{43492B00-BF10-421C-9FE1-37805B70EDC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B8D37D3-A7B4-4A91-8BAD-F8715DF53994}" type="pres">
      <dgm:prSet presAssocID="{43492B00-BF10-421C-9FE1-37805B70EDC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0148CAA-FB68-4088-B375-9C14D300353A}" type="pres">
      <dgm:prSet presAssocID="{34EFAD5B-E79E-4D7E-8889-A36C58E554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FBE2-EE63-463A-A52B-2681F61BAC89}" type="pres">
      <dgm:prSet presAssocID="{3D8BBF74-CE66-48E9-B7A6-5AFB7411906A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9E2694D-35E5-4C04-B270-E3614AC5DE90}" type="pres">
      <dgm:prSet presAssocID="{3D8BBF74-CE66-48E9-B7A6-5AFB7411906A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BA977E5-0E4D-411E-8936-69642CBE65BD}" type="pres">
      <dgm:prSet presAssocID="{E0ACFFDF-5727-47BE-8735-25C6F8C2A604}" presName="node" presStyleLbl="node1" presStyleIdx="5" presStyleCnt="6" custScaleX="102452" custScaleY="10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3070F8-7DE1-410D-AEA5-0616F86D8D8D}" type="presOf" srcId="{90BBC19A-144F-4B51-B125-F7244528E342}" destId="{D0C44D0B-FB88-4DD8-8F0E-F94FB9253506}" srcOrd="0" destOrd="0" presId="urn:microsoft.com/office/officeart/2005/8/layout/radial5"/>
    <dgm:cxn modelId="{6F4DBE6A-C4A4-40B7-AEDE-870E015DDC0C}" srcId="{90BBC19A-144F-4B51-B125-F7244528E342}" destId="{40DABC66-8715-4180-BB2B-702FF37AC9D7}" srcOrd="2" destOrd="0" parTransId="{DCDD184C-14EC-4DCB-B46F-36754BA4EA3A}" sibTransId="{96B23E2E-F85E-43AE-91B8-522DCB927259}"/>
    <dgm:cxn modelId="{4331873E-6700-4BB5-8C9E-4B745D921811}" type="presOf" srcId="{1C20AB7E-9538-489F-AF1B-AD7A79625BB7}" destId="{50FC555C-14D0-4B59-8516-4B208C30E36B}" srcOrd="0" destOrd="0" presId="urn:microsoft.com/office/officeart/2005/8/layout/radial5"/>
    <dgm:cxn modelId="{F90E6B99-7E87-4A38-8424-D77C82EECDC6}" type="presOf" srcId="{BBF8019B-213A-485F-A467-E87CF63552B8}" destId="{299D0417-C08D-4E00-85A2-918254A6F7F4}" srcOrd="0" destOrd="0" presId="urn:microsoft.com/office/officeart/2005/8/layout/radial5"/>
    <dgm:cxn modelId="{542C89BF-AAB8-4142-8A59-07959C1CC4CA}" type="presOf" srcId="{3D8BBF74-CE66-48E9-B7A6-5AFB7411906A}" destId="{89E2694D-35E5-4C04-B270-E3614AC5DE90}" srcOrd="1" destOrd="0" presId="urn:microsoft.com/office/officeart/2005/8/layout/radial5"/>
    <dgm:cxn modelId="{8F6BB132-EECF-4029-8782-61B2BE8631CA}" type="presOf" srcId="{E0ACFFDF-5727-47BE-8735-25C6F8C2A604}" destId="{EBA977E5-0E4D-411E-8936-69642CBE65BD}" srcOrd="0" destOrd="0" presId="urn:microsoft.com/office/officeart/2005/8/layout/radial5"/>
    <dgm:cxn modelId="{268958EC-EB45-4613-8CD7-D04ED1800557}" srcId="{90BBC19A-144F-4B51-B125-F7244528E342}" destId="{34EFAD5B-E79E-4D7E-8889-A36C58E55446}" srcOrd="4" destOrd="0" parTransId="{43492B00-BF10-421C-9FE1-37805B70EDCF}" sibTransId="{9160FD79-74B4-42A4-B4D1-85949679544D}"/>
    <dgm:cxn modelId="{E7AAD5E4-4BEF-4365-8566-FFA3D1301618}" type="presOf" srcId="{3AE8C703-76CE-48AB-9B48-C3AF272489A1}" destId="{1075DA8C-3F19-49AB-AF5D-5DBE919EBEDB}" srcOrd="1" destOrd="0" presId="urn:microsoft.com/office/officeart/2005/8/layout/radial5"/>
    <dgm:cxn modelId="{86DC1B75-FB0F-413A-87A6-36B54475B079}" type="presOf" srcId="{1C20AB7E-9538-489F-AF1B-AD7A79625BB7}" destId="{6BF689C0-E373-4966-8790-C76AB47AC4FC}" srcOrd="1" destOrd="0" presId="urn:microsoft.com/office/officeart/2005/8/layout/radial5"/>
    <dgm:cxn modelId="{529821BB-59ED-45B6-945D-A37B72B7B76F}" srcId="{90BBC19A-144F-4B51-B125-F7244528E342}" destId="{BBF8019B-213A-485F-A467-E87CF63552B8}" srcOrd="3" destOrd="0" parTransId="{3AE8C703-76CE-48AB-9B48-C3AF272489A1}" sibTransId="{430D8E6F-D214-4BD2-BF5A-BC588E846144}"/>
    <dgm:cxn modelId="{151F792D-5E3E-4DA4-844F-A631560C105A}" type="presOf" srcId="{26A51EE3-4A29-4E92-82C4-6CF4EFF3ECA1}" destId="{081C66E4-DF31-4F92-B39B-1DA688A5AA13}" srcOrd="0" destOrd="0" presId="urn:microsoft.com/office/officeart/2005/8/layout/radial5"/>
    <dgm:cxn modelId="{7E879F31-9219-4317-8555-E0D572BE4D10}" type="presOf" srcId="{43492B00-BF10-421C-9FE1-37805B70EDCF}" destId="{92C47A54-31F0-4CD8-99D5-CCA795A564ED}" srcOrd="0" destOrd="0" presId="urn:microsoft.com/office/officeart/2005/8/layout/radial5"/>
    <dgm:cxn modelId="{2B592993-8E8A-46E4-A1C6-60219B44DB53}" srcId="{90BBC19A-144F-4B51-B125-F7244528E342}" destId="{62F0DD3B-B682-4810-8C1A-D6AEBBD453F9}" srcOrd="1" destOrd="0" parTransId="{9D2BAF9C-B00E-47F2-A86B-E5B08FBD8021}" sibTransId="{5544AC07-18D6-4E5E-B57C-E1C564ACFC88}"/>
    <dgm:cxn modelId="{C51F0668-9BDB-41B2-9D28-0D3B947942D5}" srcId="{90BBC19A-144F-4B51-B125-F7244528E342}" destId="{E0ACFFDF-5727-47BE-8735-25C6F8C2A604}" srcOrd="5" destOrd="0" parTransId="{3D8BBF74-CE66-48E9-B7A6-5AFB7411906A}" sibTransId="{A1422F53-54AF-4BB2-9320-7D14350B25CA}"/>
    <dgm:cxn modelId="{340CD901-280C-45FD-A2D1-F74B9D9F8669}" type="presOf" srcId="{3AE8C703-76CE-48AB-9B48-C3AF272489A1}" destId="{5EE078AA-51BA-4428-8528-7D29E8940D34}" srcOrd="0" destOrd="0" presId="urn:microsoft.com/office/officeart/2005/8/layout/radial5"/>
    <dgm:cxn modelId="{C4B5D91A-7CCB-4D75-A5BC-FD6F352B8DE1}" type="presOf" srcId="{785A298E-DEA8-4383-B823-135E4AF606AF}" destId="{AA090410-264B-4CF6-9ACB-617487472308}" srcOrd="0" destOrd="0" presId="urn:microsoft.com/office/officeart/2005/8/layout/radial5"/>
    <dgm:cxn modelId="{59127376-604A-4D89-BA5A-6E9D555D04FC}" type="presOf" srcId="{62F0DD3B-B682-4810-8C1A-D6AEBBD453F9}" destId="{745799D3-6ED2-42CB-A238-0BC575860FBA}" srcOrd="0" destOrd="0" presId="urn:microsoft.com/office/officeart/2005/8/layout/radial5"/>
    <dgm:cxn modelId="{D5EFC89A-1075-4513-AA0C-6E85639EB498}" type="presOf" srcId="{34EFAD5B-E79E-4D7E-8889-A36C58E55446}" destId="{A0148CAA-FB68-4088-B375-9C14D300353A}" srcOrd="0" destOrd="0" presId="urn:microsoft.com/office/officeart/2005/8/layout/radial5"/>
    <dgm:cxn modelId="{419C9B78-56CE-42BD-9675-24C49184AAF8}" type="presOf" srcId="{9D2BAF9C-B00E-47F2-A86B-E5B08FBD8021}" destId="{BFAC9F36-D042-4F64-96F2-FE0C7B005807}" srcOrd="1" destOrd="0" presId="urn:microsoft.com/office/officeart/2005/8/layout/radial5"/>
    <dgm:cxn modelId="{EFB1D212-A522-4974-8406-4A0C2BE1BB3D}" srcId="{785A298E-DEA8-4383-B823-135E4AF606AF}" destId="{90BBC19A-144F-4B51-B125-F7244528E342}" srcOrd="0" destOrd="0" parTransId="{6C367E43-9229-4F6D-AE74-1C796AFF5301}" sibTransId="{B4252E4A-916F-44B1-B1BE-D58CD5100B03}"/>
    <dgm:cxn modelId="{714AAA95-20D0-4885-8175-D1F2966EA9EF}" type="presOf" srcId="{9D2BAF9C-B00E-47F2-A86B-E5B08FBD8021}" destId="{8999989A-F38D-4EC3-BB77-2F7800C5CB36}" srcOrd="0" destOrd="0" presId="urn:microsoft.com/office/officeart/2005/8/layout/radial5"/>
    <dgm:cxn modelId="{06EBB367-A7EE-4DDD-A333-6BC8CE9CDA77}" srcId="{90BBC19A-144F-4B51-B125-F7244528E342}" destId="{26A51EE3-4A29-4E92-82C4-6CF4EFF3ECA1}" srcOrd="0" destOrd="0" parTransId="{1C20AB7E-9538-489F-AF1B-AD7A79625BB7}" sibTransId="{1DE8B0A1-27B5-4DBD-AB59-75E4ACBC8C6E}"/>
    <dgm:cxn modelId="{7F2B1558-8EEB-4C7A-9CD5-AF791F648537}" type="presOf" srcId="{DCDD184C-14EC-4DCB-B46F-36754BA4EA3A}" destId="{E61DC155-F44D-4E76-BC3D-8019DAFD0FC9}" srcOrd="1" destOrd="0" presId="urn:microsoft.com/office/officeart/2005/8/layout/radial5"/>
    <dgm:cxn modelId="{8F72C14D-9542-4334-86EA-FBE6C03785C9}" type="presOf" srcId="{43492B00-BF10-421C-9FE1-37805B70EDCF}" destId="{9B8D37D3-A7B4-4A91-8BAD-F8715DF53994}" srcOrd="1" destOrd="0" presId="urn:microsoft.com/office/officeart/2005/8/layout/radial5"/>
    <dgm:cxn modelId="{73878B49-13A8-438E-BFD9-D9FAC6C43E03}" type="presOf" srcId="{40DABC66-8715-4180-BB2B-702FF37AC9D7}" destId="{6CB0EFD9-82A0-4995-9EC2-5A143F3BF69C}" srcOrd="0" destOrd="0" presId="urn:microsoft.com/office/officeart/2005/8/layout/radial5"/>
    <dgm:cxn modelId="{74339645-3264-48CE-862F-A57AB4E65F57}" type="presOf" srcId="{3D8BBF74-CE66-48E9-B7A6-5AFB7411906A}" destId="{4FD7FBE2-EE63-463A-A52B-2681F61BAC89}" srcOrd="0" destOrd="0" presId="urn:microsoft.com/office/officeart/2005/8/layout/radial5"/>
    <dgm:cxn modelId="{BEE9614C-7AB6-455F-A5E9-8EF0F0CA1D50}" type="presOf" srcId="{DCDD184C-14EC-4DCB-B46F-36754BA4EA3A}" destId="{8A484A44-C09A-434A-B73A-39655CCD52E8}" srcOrd="0" destOrd="0" presId="urn:microsoft.com/office/officeart/2005/8/layout/radial5"/>
    <dgm:cxn modelId="{56CF2C7A-C083-41D2-84DF-B88B5A10F3F6}" type="presParOf" srcId="{AA090410-264B-4CF6-9ACB-617487472308}" destId="{D0C44D0B-FB88-4DD8-8F0E-F94FB9253506}" srcOrd="0" destOrd="0" presId="urn:microsoft.com/office/officeart/2005/8/layout/radial5"/>
    <dgm:cxn modelId="{64DC9AEC-A7ED-41A3-AEC4-387F33A4CC7A}" type="presParOf" srcId="{AA090410-264B-4CF6-9ACB-617487472308}" destId="{50FC555C-14D0-4B59-8516-4B208C30E36B}" srcOrd="1" destOrd="0" presId="urn:microsoft.com/office/officeart/2005/8/layout/radial5"/>
    <dgm:cxn modelId="{2A94C595-0B4A-4EBE-B5A8-4EF1BF5F5D81}" type="presParOf" srcId="{50FC555C-14D0-4B59-8516-4B208C30E36B}" destId="{6BF689C0-E373-4966-8790-C76AB47AC4FC}" srcOrd="0" destOrd="0" presId="urn:microsoft.com/office/officeart/2005/8/layout/radial5"/>
    <dgm:cxn modelId="{8A419070-FF41-4B5E-993B-33FDDDD73C06}" type="presParOf" srcId="{AA090410-264B-4CF6-9ACB-617487472308}" destId="{081C66E4-DF31-4F92-B39B-1DA688A5AA13}" srcOrd="2" destOrd="0" presId="urn:microsoft.com/office/officeart/2005/8/layout/radial5"/>
    <dgm:cxn modelId="{B0F66816-8DD2-40F2-B45F-8B0B1CBE73CF}" type="presParOf" srcId="{AA090410-264B-4CF6-9ACB-617487472308}" destId="{8999989A-F38D-4EC3-BB77-2F7800C5CB36}" srcOrd="3" destOrd="0" presId="urn:microsoft.com/office/officeart/2005/8/layout/radial5"/>
    <dgm:cxn modelId="{CF4E2688-07C3-49CE-ACF8-8E1579423828}" type="presParOf" srcId="{8999989A-F38D-4EC3-BB77-2F7800C5CB36}" destId="{BFAC9F36-D042-4F64-96F2-FE0C7B005807}" srcOrd="0" destOrd="0" presId="urn:microsoft.com/office/officeart/2005/8/layout/radial5"/>
    <dgm:cxn modelId="{367DEF1E-A0D3-431C-ABBA-4650F802E19A}" type="presParOf" srcId="{AA090410-264B-4CF6-9ACB-617487472308}" destId="{745799D3-6ED2-42CB-A238-0BC575860FBA}" srcOrd="4" destOrd="0" presId="urn:microsoft.com/office/officeart/2005/8/layout/radial5"/>
    <dgm:cxn modelId="{8DA7C282-EB2B-42F0-B3FC-E7A5FA5CA8FA}" type="presParOf" srcId="{AA090410-264B-4CF6-9ACB-617487472308}" destId="{8A484A44-C09A-434A-B73A-39655CCD52E8}" srcOrd="5" destOrd="0" presId="urn:microsoft.com/office/officeart/2005/8/layout/radial5"/>
    <dgm:cxn modelId="{15F457E9-044A-453B-8035-E21891BA72D4}" type="presParOf" srcId="{8A484A44-C09A-434A-B73A-39655CCD52E8}" destId="{E61DC155-F44D-4E76-BC3D-8019DAFD0FC9}" srcOrd="0" destOrd="0" presId="urn:microsoft.com/office/officeart/2005/8/layout/radial5"/>
    <dgm:cxn modelId="{10BDF0B7-0A00-46B5-AD62-E652F00C881C}" type="presParOf" srcId="{AA090410-264B-4CF6-9ACB-617487472308}" destId="{6CB0EFD9-82A0-4995-9EC2-5A143F3BF69C}" srcOrd="6" destOrd="0" presId="urn:microsoft.com/office/officeart/2005/8/layout/radial5"/>
    <dgm:cxn modelId="{855BE597-4F51-4E50-A935-F0A0245ECDBC}" type="presParOf" srcId="{AA090410-264B-4CF6-9ACB-617487472308}" destId="{5EE078AA-51BA-4428-8528-7D29E8940D34}" srcOrd="7" destOrd="0" presId="urn:microsoft.com/office/officeart/2005/8/layout/radial5"/>
    <dgm:cxn modelId="{748EED43-9D08-477F-8699-4B214AF9CDCF}" type="presParOf" srcId="{5EE078AA-51BA-4428-8528-7D29E8940D34}" destId="{1075DA8C-3F19-49AB-AF5D-5DBE919EBEDB}" srcOrd="0" destOrd="0" presId="urn:microsoft.com/office/officeart/2005/8/layout/radial5"/>
    <dgm:cxn modelId="{2E0EBB0B-1FD8-492C-9A3B-CF3563A6E982}" type="presParOf" srcId="{AA090410-264B-4CF6-9ACB-617487472308}" destId="{299D0417-C08D-4E00-85A2-918254A6F7F4}" srcOrd="8" destOrd="0" presId="urn:microsoft.com/office/officeart/2005/8/layout/radial5"/>
    <dgm:cxn modelId="{A08506E9-6C18-4A38-A968-36EB03AFFA19}" type="presParOf" srcId="{AA090410-264B-4CF6-9ACB-617487472308}" destId="{92C47A54-31F0-4CD8-99D5-CCA795A564ED}" srcOrd="9" destOrd="0" presId="urn:microsoft.com/office/officeart/2005/8/layout/radial5"/>
    <dgm:cxn modelId="{6DC20BD8-A600-4310-8D03-54D7A58DBAA3}" type="presParOf" srcId="{92C47A54-31F0-4CD8-99D5-CCA795A564ED}" destId="{9B8D37D3-A7B4-4A91-8BAD-F8715DF53994}" srcOrd="0" destOrd="0" presId="urn:microsoft.com/office/officeart/2005/8/layout/radial5"/>
    <dgm:cxn modelId="{C3983EE4-A863-4199-B2F9-B00CDE6453B1}" type="presParOf" srcId="{AA090410-264B-4CF6-9ACB-617487472308}" destId="{A0148CAA-FB68-4088-B375-9C14D300353A}" srcOrd="10" destOrd="0" presId="urn:microsoft.com/office/officeart/2005/8/layout/radial5"/>
    <dgm:cxn modelId="{8B8167DF-3F43-4321-B4AE-812A335173E6}" type="presParOf" srcId="{AA090410-264B-4CF6-9ACB-617487472308}" destId="{4FD7FBE2-EE63-463A-A52B-2681F61BAC89}" srcOrd="11" destOrd="0" presId="urn:microsoft.com/office/officeart/2005/8/layout/radial5"/>
    <dgm:cxn modelId="{13C93BA7-3BD9-408E-83F8-B240C65D3653}" type="presParOf" srcId="{4FD7FBE2-EE63-463A-A52B-2681F61BAC89}" destId="{89E2694D-35E5-4C04-B270-E3614AC5DE90}" srcOrd="0" destOrd="0" presId="urn:microsoft.com/office/officeart/2005/8/layout/radial5"/>
    <dgm:cxn modelId="{EDFFCED3-96FC-4BF7-8DF2-C6BFFBAA80F4}" type="presParOf" srcId="{AA090410-264B-4CF6-9ACB-617487472308}" destId="{EBA977E5-0E4D-411E-8936-69642CBE65BD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DF7E-4AF7-46AE-B937-77B1B347F25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2CA0-0AB4-4B47-9DC6-DD86426D8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CA0-0AB4-4B47-9DC6-DD86426D84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BA95EB-3CD3-4D5B-8AF2-DC94D1D6BE6B}"/>
              </a:ext>
            </a:extLst>
          </p:cNvPr>
          <p:cNvSpPr txBox="1"/>
          <p:nvPr/>
        </p:nvSpPr>
        <p:spPr>
          <a:xfrm>
            <a:off x="1828800" y="533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1ED884-2823-41C9-B7D6-48B08A474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295400"/>
            <a:ext cx="6729501" cy="426796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5152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57CAC9-CC7F-412A-8D10-0D2F8716288C}"/>
              </a:ext>
            </a:extLst>
          </p:cNvPr>
          <p:cNvSpPr txBox="1"/>
          <p:nvPr/>
        </p:nvSpPr>
        <p:spPr>
          <a:xfrm>
            <a:off x="826989" y="5759345"/>
            <a:ext cx="749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রাসায়নিক প্রক্রিয়ায় পানি বিশুদ্ধকরণ। 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3279701" y="386131"/>
            <a:ext cx="2922609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কি দেখছ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8DED2-1315-4173-88BE-6CD68B299BAF}"/>
              </a:ext>
            </a:extLst>
          </p:cNvPr>
          <p:cNvSpPr txBox="1"/>
          <p:nvPr/>
        </p:nvSpPr>
        <p:spPr>
          <a:xfrm>
            <a:off x="826989" y="4976485"/>
            <a:ext cx="2765092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ফিটকিরি ও পানি  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E3D6EF-504A-40BF-A4D0-979E74D3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5695" y="1472025"/>
            <a:ext cx="3447233" cy="32174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A0A020-87E1-4091-B493-C1B57A5F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7353" y="1472024"/>
            <a:ext cx="3189071" cy="32174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24C72E-6C2B-432A-A915-98C801C839F1}"/>
              </a:ext>
            </a:extLst>
          </p:cNvPr>
          <p:cNvSpPr txBox="1"/>
          <p:nvPr/>
        </p:nvSpPr>
        <p:spPr>
          <a:xfrm>
            <a:off x="4366414" y="5057156"/>
            <a:ext cx="4585795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ফিটকিরি দিয়ে পানি বিশুদ্ধ করা হছে 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4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xmlns="" id="{A1F5352A-C75D-4BDD-9A25-2AD9254A95B5}"/>
              </a:ext>
            </a:extLst>
          </p:cNvPr>
          <p:cNvSpPr txBox="1"/>
          <p:nvPr/>
        </p:nvSpPr>
        <p:spPr>
          <a:xfrm>
            <a:off x="1042777" y="990601"/>
            <a:ext cx="7058447" cy="436851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কি কি পদ্ধতিতে বিশুদ্ধ করা যায় তা লিখ</a:t>
            </a:r>
            <a:r>
              <a:rPr lang="bn-BD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52CE3C-6294-44BE-BBA0-EBF2EDE17FEC}"/>
              </a:ext>
            </a:extLst>
          </p:cNvPr>
          <p:cNvSpPr txBox="1"/>
          <p:nvPr/>
        </p:nvSpPr>
        <p:spPr>
          <a:xfrm>
            <a:off x="3383675" y="306635"/>
            <a:ext cx="23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11E81D-3D9E-41A5-B3B6-8462CDB69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622" y="1759149"/>
            <a:ext cx="5596757" cy="4775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9493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C15927-4528-41F6-A798-554D230CD0C0}"/>
              </a:ext>
            </a:extLst>
          </p:cNvPr>
          <p:cNvSpPr txBox="1"/>
          <p:nvPr/>
        </p:nvSpPr>
        <p:spPr>
          <a:xfrm>
            <a:off x="25435" y="5797061"/>
            <a:ext cx="909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মিনিট ধরে পানি ফুটিয়ে পানি বিশুদ্ধকরাকে ফুটানো পদ্ধতি বলে।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97259B-8610-4AFD-B4AE-3EEE43349EE0}"/>
              </a:ext>
            </a:extLst>
          </p:cNvPr>
          <p:cNvSpPr txBox="1"/>
          <p:nvPr/>
        </p:nvSpPr>
        <p:spPr>
          <a:xfrm>
            <a:off x="914400" y="381000"/>
            <a:ext cx="3892985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লক্ষ করো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39BF6F-5FA8-4055-9F20-C41B00671A40}"/>
              </a:ext>
            </a:extLst>
          </p:cNvPr>
          <p:cNvSpPr/>
          <p:nvPr/>
        </p:nvSpPr>
        <p:spPr>
          <a:xfrm>
            <a:off x="3200401" y="5150730"/>
            <a:ext cx="23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ফুটানো হচ্ছে।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F37AEA-0EB3-41A7-BD76-6EAF2CEFF83B}"/>
              </a:ext>
            </a:extLst>
          </p:cNvPr>
          <p:cNvSpPr txBox="1"/>
          <p:nvPr/>
        </p:nvSpPr>
        <p:spPr>
          <a:xfrm>
            <a:off x="3810000" y="381000"/>
            <a:ext cx="4893752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পানি বিশুদ্ধ করাকে কী বলে?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C4C5E72-504C-4377-8C14-85B82A6D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71072" y="1399215"/>
            <a:ext cx="4385815" cy="35406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2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7C95C4-3895-4D63-82C1-6B26ECD4F11F}"/>
              </a:ext>
            </a:extLst>
          </p:cNvPr>
          <p:cNvSpPr/>
          <p:nvPr/>
        </p:nvSpPr>
        <p:spPr>
          <a:xfrm>
            <a:off x="2236626" y="257058"/>
            <a:ext cx="4670748" cy="43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CCF88B-BFF5-4766-95FA-D77779D78EE3}"/>
              </a:ext>
            </a:extLst>
          </p:cNvPr>
          <p:cNvSpPr txBox="1"/>
          <p:nvPr/>
        </p:nvSpPr>
        <p:spPr>
          <a:xfrm>
            <a:off x="-118241" y="914400"/>
            <a:ext cx="926224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 নং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96D395-21B2-4B52-8AC7-F5C8C0DC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01"/>
          <a:stretch/>
        </p:blipFill>
        <p:spPr>
          <a:xfrm>
            <a:off x="3113387" y="1520761"/>
            <a:ext cx="2917226" cy="4890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4894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F4F5E7-385A-4FE8-8924-8F5340C3D796}"/>
              </a:ext>
            </a:extLst>
          </p:cNvPr>
          <p:cNvSpPr/>
          <p:nvPr/>
        </p:nvSpPr>
        <p:spPr>
          <a:xfrm>
            <a:off x="3655763" y="422307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24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4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5086C0-A059-4794-9E89-E112720BC5E8}"/>
              </a:ext>
            </a:extLst>
          </p:cNvPr>
          <p:cNvSpPr/>
          <p:nvPr/>
        </p:nvSpPr>
        <p:spPr>
          <a:xfrm>
            <a:off x="608467" y="1191571"/>
            <a:ext cx="7927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বিশুদ্ধ করার উপায় গুলো আলোচনা করে পোষ্টার পেপারে লিখ।</a:t>
            </a:r>
            <a:endParaRPr lang="en-US" sz="24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2E6C391A-C454-461F-A10E-80BD9902F35D}"/>
              </a:ext>
            </a:extLst>
          </p:cNvPr>
          <p:cNvGrpSpPr/>
          <p:nvPr/>
        </p:nvGrpSpPr>
        <p:grpSpPr>
          <a:xfrm>
            <a:off x="800100" y="2049606"/>
            <a:ext cx="7543800" cy="4198794"/>
            <a:chOff x="1066800" y="2049606"/>
            <a:chExt cx="10058400" cy="37490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0AEB9DD-998E-43F1-B483-5D0729C293BC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6800" y="2049606"/>
              <a:ext cx="5029200" cy="37490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592260C-D171-42B3-B9F8-1773A67372F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0" y="2049606"/>
              <a:ext cx="5029200" cy="3749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44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AE650C-3272-42DF-81E2-1951319E1552}"/>
              </a:ext>
            </a:extLst>
          </p:cNvPr>
          <p:cNvSpPr txBox="1"/>
          <p:nvPr/>
        </p:nvSpPr>
        <p:spPr>
          <a:xfrm>
            <a:off x="2944211" y="220717"/>
            <a:ext cx="3334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D279BC-18A8-40BC-8E74-9C4DAF8740D2}"/>
              </a:ext>
            </a:extLst>
          </p:cNvPr>
          <p:cNvSpPr txBox="1"/>
          <p:nvPr/>
        </p:nvSpPr>
        <p:spPr>
          <a:xfrm>
            <a:off x="215345" y="1051573"/>
            <a:ext cx="416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3B6B02-0BA6-44D6-A6F5-27796CDCD3E4}"/>
              </a:ext>
            </a:extLst>
          </p:cNvPr>
          <p:cNvSpPr txBox="1"/>
          <p:nvPr/>
        </p:nvSpPr>
        <p:spPr>
          <a:xfrm>
            <a:off x="1280949" y="1814156"/>
            <a:ext cx="713669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 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 বিশুদ্ধকরণ</a:t>
            </a:r>
            <a:r>
              <a:rPr lang="bn-BD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কী বুঝ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পানিকে নিরাপদ করাই হলো 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 বিশুদ্ধকরণ ।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.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কি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 বিশুদ্ধ করা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ছাঁকন,থিতানো,ফুটানো ও রাসায়নিক প্রক্রিয়া।</a:t>
            </a:r>
          </a:p>
        </p:txBody>
      </p:sp>
    </p:spTree>
    <p:extLst>
      <p:ext uri="{BB962C8B-B14F-4D97-AF65-F5344CB8AC3E}">
        <p14:creationId xmlns:p14="http://schemas.microsoft.com/office/powerpoint/2010/main" xmlns="" val="30208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AB841B-2C6E-43DC-94EA-9094AC0E4F9D}"/>
              </a:ext>
            </a:extLst>
          </p:cNvPr>
          <p:cNvSpPr txBox="1"/>
          <p:nvPr/>
        </p:nvSpPr>
        <p:spPr>
          <a:xfrm>
            <a:off x="199104" y="939815"/>
            <a:ext cx="8716296" cy="436851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কি কি কাজে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 তার একটি তালিকা তৈরি করে আনবে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9F031D-F6A9-4AA6-8126-199372D578F8}"/>
              </a:ext>
            </a:extLst>
          </p:cNvPr>
          <p:cNvSpPr txBox="1"/>
          <p:nvPr/>
        </p:nvSpPr>
        <p:spPr>
          <a:xfrm>
            <a:off x="3028950" y="21138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59A4E1-19CD-4249-98CC-8E380632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87796" y="1860929"/>
            <a:ext cx="4368410" cy="43684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4081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1896869" y="371453"/>
            <a:ext cx="48253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538F15-1ABC-4E72-BE2C-AEF1E711F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752" y="1294783"/>
            <a:ext cx="5846496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8307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2971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0A0986-A98A-4DA4-B5DC-66D2224F6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9800" y="1295400"/>
            <a:ext cx="2286000" cy="1752600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 rot="10800000" flipV="1">
            <a:off x="5334000" y="3352800"/>
            <a:ext cx="3048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lvl="0" algn="ctr"/>
            <a:r>
              <a:rPr lang="bn-IN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endParaRPr lang="en-US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276600"/>
            <a:ext cx="3276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মাঈনুল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নল্বুনিয়া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আগাপাড়া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বিঃ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তালতলী,বরগুনা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০১৭৩২০১১৪০৩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s\Desktop\Mainu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1019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05925C-D389-452E-A245-8BE520761394}"/>
              </a:ext>
            </a:extLst>
          </p:cNvPr>
          <p:cNvSpPr txBox="1"/>
          <p:nvPr/>
        </p:nvSpPr>
        <p:spPr>
          <a:xfrm>
            <a:off x="3138761" y="669448"/>
            <a:ext cx="286647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6F5218-1497-468F-A4EE-3D9106EDC4CC}"/>
              </a:ext>
            </a:extLst>
          </p:cNvPr>
          <p:cNvSpPr txBox="1"/>
          <p:nvPr/>
        </p:nvSpPr>
        <p:spPr>
          <a:xfrm>
            <a:off x="1224915" y="1989216"/>
            <a:ext cx="462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709F9D-7E68-4001-B736-F26EEF3F67E6}"/>
              </a:ext>
            </a:extLst>
          </p:cNvPr>
          <p:cNvSpPr txBox="1"/>
          <p:nvPr/>
        </p:nvSpPr>
        <p:spPr>
          <a:xfrm>
            <a:off x="1224915" y="2768843"/>
            <a:ext cx="7233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১.পানি বিশুদ্ধকরণ ক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পারবে;</a:t>
            </a:r>
          </a:p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২.পানি বিশুদ্ধকরণ পদ্ধতি সমূহের নাম উল্লেখ করতে পারবে;</a:t>
            </a:r>
          </a:p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 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67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1CB702-FB14-43DB-AEC5-752BDCBD4CAF}"/>
              </a:ext>
            </a:extLst>
          </p:cNvPr>
          <p:cNvSpPr/>
          <p:nvPr/>
        </p:nvSpPr>
        <p:spPr>
          <a:xfrm>
            <a:off x="2895600" y="685800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9C63B1-C941-4870-8404-8D018C62A939}"/>
              </a:ext>
            </a:extLst>
          </p:cNvPr>
          <p:cNvSpPr txBox="1"/>
          <p:nvPr/>
        </p:nvSpPr>
        <p:spPr>
          <a:xfrm>
            <a:off x="685800" y="5029200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64F9B-783C-40CE-925E-6B7059E036FB}"/>
              </a:ext>
            </a:extLst>
          </p:cNvPr>
          <p:cNvSpPr txBox="1"/>
          <p:nvPr/>
        </p:nvSpPr>
        <p:spPr>
          <a:xfrm>
            <a:off x="1428750" y="1"/>
            <a:ext cx="6286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করার 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ন্ত্রের মাধ্যমে কী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8126EF-7736-4651-B8E1-89891E23E9AA}"/>
              </a:ext>
            </a:extLst>
          </p:cNvPr>
          <p:cNvSpPr txBox="1"/>
          <p:nvPr/>
        </p:nvSpPr>
        <p:spPr>
          <a:xfrm>
            <a:off x="838200" y="5867400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করা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250E42-03BD-4B08-8D15-AE76F4759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291138" cy="2528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33531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7EC709-568A-404E-B475-82A3E36A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207" y="2056671"/>
            <a:ext cx="5857588" cy="4674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9A589B-4E01-4DDF-AA97-708D2A3071FA}"/>
              </a:ext>
            </a:extLst>
          </p:cNvPr>
          <p:cNvSpPr txBox="1"/>
          <p:nvPr/>
        </p:nvSpPr>
        <p:spPr>
          <a:xfrm>
            <a:off x="2514600" y="28694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EF936-319F-4D8B-A057-D2C99B56B53B}"/>
              </a:ext>
            </a:extLst>
          </p:cNvPr>
          <p:cNvSpPr txBox="1"/>
          <p:nvPr/>
        </p:nvSpPr>
        <p:spPr>
          <a:xfrm>
            <a:off x="2371725" y="1043466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6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64ECC7-DC1B-43F7-A1A4-6D00A92D1ECB}"/>
              </a:ext>
            </a:extLst>
          </p:cNvPr>
          <p:cNvSpPr txBox="1"/>
          <p:nvPr/>
        </p:nvSpPr>
        <p:spPr>
          <a:xfrm>
            <a:off x="-57150" y="5717007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 কাপড় বা ছাঁকনি দিয়ে ছেঁকে পানি পরিস্কার করাকে ছাকন প্রক্রিয়া বলে।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AD657-3178-43FF-953E-0658CFFAF16B}"/>
              </a:ext>
            </a:extLst>
          </p:cNvPr>
          <p:cNvSpPr txBox="1"/>
          <p:nvPr/>
        </p:nvSpPr>
        <p:spPr>
          <a:xfrm>
            <a:off x="4743450" y="457201"/>
            <a:ext cx="3892985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কি কি দেখতে পাচ্ছ?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571214-06EE-46CF-96D8-FE38EA06C751}"/>
              </a:ext>
            </a:extLst>
          </p:cNvPr>
          <p:cNvSpPr/>
          <p:nvPr/>
        </p:nvSpPr>
        <p:spPr>
          <a:xfrm>
            <a:off x="1163107" y="4845228"/>
            <a:ext cx="23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ছাঁকা হচ্ছে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0D7D1-68AF-4B6B-8748-071F949C55B9}"/>
              </a:ext>
            </a:extLst>
          </p:cNvPr>
          <p:cNvSpPr/>
          <p:nvPr/>
        </p:nvSpPr>
        <p:spPr>
          <a:xfrm>
            <a:off x="5046742" y="4898436"/>
            <a:ext cx="350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ছাঁকন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02582F-644B-4785-81DB-7EE860A0BA7B}"/>
              </a:ext>
            </a:extLst>
          </p:cNvPr>
          <p:cNvSpPr txBox="1"/>
          <p:nvPr/>
        </p:nvSpPr>
        <p:spPr>
          <a:xfrm>
            <a:off x="514350" y="685801"/>
            <a:ext cx="4206968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পানি বিশুদ্ধ করাকে কী</a:t>
            </a:r>
            <a:r>
              <a:rPr lang="bn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977C4F6-9379-4E4C-AAEE-B5C586DE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6741" y="1421338"/>
            <a:ext cx="3545258" cy="3286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6ADFD004-2F2B-4D66-9C27-1D3540BD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2003" y="1421338"/>
            <a:ext cx="3545258" cy="3286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0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BFB7D3-D064-4B45-A605-1D1A8172ECFF}"/>
              </a:ext>
            </a:extLst>
          </p:cNvPr>
          <p:cNvSpPr txBox="1"/>
          <p:nvPr/>
        </p:nvSpPr>
        <p:spPr>
          <a:xfrm>
            <a:off x="-57150" y="5717007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থাকা বালি,কাদা সরানোর প্রক্রিয়ায় হলো থিতানো।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67810A-9C92-46A5-9BFB-9C108A9776C5}"/>
              </a:ext>
            </a:extLst>
          </p:cNvPr>
          <p:cNvSpPr txBox="1"/>
          <p:nvPr/>
        </p:nvSpPr>
        <p:spPr>
          <a:xfrm>
            <a:off x="533400" y="381000"/>
            <a:ext cx="3892985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কি কি দেখতে পাচ্ছ?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6CB376-EC8D-4D86-9299-C8AFF52CED7E}"/>
              </a:ext>
            </a:extLst>
          </p:cNvPr>
          <p:cNvSpPr/>
          <p:nvPr/>
        </p:nvSpPr>
        <p:spPr>
          <a:xfrm>
            <a:off x="1011901" y="4790878"/>
            <a:ext cx="232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নিচে ময়লা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73CC7C-CA4C-42B6-A0FE-4263D526B7ED}"/>
              </a:ext>
            </a:extLst>
          </p:cNvPr>
          <p:cNvSpPr/>
          <p:nvPr/>
        </p:nvSpPr>
        <p:spPr>
          <a:xfrm>
            <a:off x="4766683" y="4785328"/>
            <a:ext cx="350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 পানি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3FA38B-F45E-4B49-A19E-E67D3CD6BFC8}"/>
              </a:ext>
            </a:extLst>
          </p:cNvPr>
          <p:cNvSpPr txBox="1"/>
          <p:nvPr/>
        </p:nvSpPr>
        <p:spPr>
          <a:xfrm>
            <a:off x="3810000" y="381000"/>
            <a:ext cx="4797145" cy="43685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ar-SA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</a:t>
            </a:r>
            <a:r>
              <a:rPr lang="bn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করাকে কী বলে ?</a:t>
            </a:r>
            <a:endParaRPr lang="en-US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3946736-8985-43BB-8CFB-4EFFCD11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8650" y="1426342"/>
            <a:ext cx="3545258" cy="3259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F63730-684D-4AB6-8036-040C641B3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88530" y="1426343"/>
            <a:ext cx="3526820" cy="3259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8285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xmlns="" id="{70D79A6E-4FA7-4D96-8303-41ED5BFC5516}"/>
              </a:ext>
            </a:extLst>
          </p:cNvPr>
          <p:cNvSpPr txBox="1"/>
          <p:nvPr/>
        </p:nvSpPr>
        <p:spPr>
          <a:xfrm>
            <a:off x="2242544" y="1233336"/>
            <a:ext cx="4658913" cy="436851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বলতে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বোঝায়?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EBEB21-283B-4E56-9EEB-D57DDEE473D3}"/>
              </a:ext>
            </a:extLst>
          </p:cNvPr>
          <p:cNvSpPr txBox="1"/>
          <p:nvPr/>
        </p:nvSpPr>
        <p:spPr>
          <a:xfrm>
            <a:off x="2975741" y="443783"/>
            <a:ext cx="31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2C5D16-CC9C-447D-AD81-C72C6808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089" y="1881892"/>
            <a:ext cx="4289822" cy="469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1474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C72AD41-12A8-4DE3-8C82-7E957C215F87}"/>
              </a:ext>
            </a:extLst>
          </p:cNvPr>
          <p:cNvGraphicFramePr/>
          <p:nvPr/>
        </p:nvGraphicFramePr>
        <p:xfrm>
          <a:off x="57150" y="152400"/>
          <a:ext cx="90297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E149D7-CE2E-4CE2-A314-731759FC9207}"/>
              </a:ext>
            </a:extLst>
          </p:cNvPr>
          <p:cNvSpPr txBox="1"/>
          <p:nvPr/>
        </p:nvSpPr>
        <p:spPr>
          <a:xfrm>
            <a:off x="762000" y="228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কীভাবে বিশুদ্ধ করা হয়?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04DA2B-5751-40D1-83E4-7722284DE091}"/>
              </a:ext>
            </a:extLst>
          </p:cNvPr>
          <p:cNvSpPr txBox="1"/>
          <p:nvPr/>
        </p:nvSpPr>
        <p:spPr>
          <a:xfrm>
            <a:off x="5334000" y="15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তোমাদের উত্তরগুলো মিলায়- </a:t>
            </a:r>
          </a:p>
        </p:txBody>
      </p:sp>
    </p:spTree>
    <p:extLst>
      <p:ext uri="{BB962C8B-B14F-4D97-AF65-F5344CB8AC3E}">
        <p14:creationId xmlns:p14="http://schemas.microsoft.com/office/powerpoint/2010/main" xmlns="" val="35990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367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s</cp:lastModifiedBy>
  <cp:revision>68</cp:revision>
  <dcterms:created xsi:type="dcterms:W3CDTF">2006-08-16T00:00:00Z</dcterms:created>
  <dcterms:modified xsi:type="dcterms:W3CDTF">2020-03-23T09:09:05Z</dcterms:modified>
</cp:coreProperties>
</file>