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914400"/>
            <a:ext cx="7772400" cy="1828800"/>
          </a:xfrm>
        </p:spPr>
        <p:txBody>
          <a:bodyPr>
            <a:normAutofit/>
          </a:bodyPr>
          <a:lstStyle/>
          <a:p>
            <a:r>
              <a:rPr lang="en-US" sz="4000" b="1" dirty="0"/>
              <a:t>Transformation of Sentences</a:t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886" y="3810000"/>
            <a:ext cx="7848600" cy="1752600"/>
          </a:xfrm>
        </p:spPr>
        <p:txBody>
          <a:bodyPr anchor="ctr">
            <a:normAutofit/>
          </a:bodyPr>
          <a:lstStyle/>
          <a:p>
            <a:r>
              <a:rPr lang="en-US" sz="4000" b="1" dirty="0"/>
              <a:t>Assertive to Interrogative </a:t>
            </a:r>
          </a:p>
          <a:p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121920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Rule 1:</a:t>
            </a:r>
            <a:r>
              <a:rPr lang="en-US" dirty="0"/>
              <a:t/>
            </a:r>
            <a:br>
              <a:rPr lang="en-US" dirty="0"/>
            </a:br>
            <a:r>
              <a:rPr lang="as-IN" dirty="0"/>
              <a:t>অর্থের পরিবর্তন না করে সাহায্যকারী </a:t>
            </a:r>
            <a:r>
              <a:rPr lang="en-US" dirty="0"/>
              <a:t>verb </a:t>
            </a:r>
            <a:r>
              <a:rPr lang="as-IN" dirty="0"/>
              <a:t>যুক্ত </a:t>
            </a:r>
            <a:r>
              <a:rPr lang="en-US" dirty="0"/>
              <a:t>Assertive sentence </a:t>
            </a:r>
            <a:r>
              <a:rPr lang="as-IN" dirty="0"/>
              <a:t>কে </a:t>
            </a:r>
            <a:r>
              <a:rPr lang="en-US" dirty="0"/>
              <a:t>interrogative </a:t>
            </a:r>
            <a:r>
              <a:rPr lang="as-IN" dirty="0"/>
              <a:t>এ রুপান্তর করার সময় </a:t>
            </a:r>
            <a:r>
              <a:rPr lang="en-US" dirty="0"/>
              <a:t>sentence </a:t>
            </a:r>
            <a:r>
              <a:rPr lang="as-IN" dirty="0"/>
              <a:t>টি যদি </a:t>
            </a:r>
            <a:r>
              <a:rPr lang="en-US" dirty="0"/>
              <a:t>affirmative </a:t>
            </a:r>
            <a:r>
              <a:rPr lang="as-IN" dirty="0"/>
              <a:t>হয় তাহলে – </a:t>
            </a:r>
            <a:r>
              <a:rPr lang="en-US" dirty="0"/>
              <a:t>Auxiliary verb + </a:t>
            </a:r>
            <a:r>
              <a:rPr lang="en-US" dirty="0" err="1"/>
              <a:t>n’t</a:t>
            </a:r>
            <a:r>
              <a:rPr lang="en-US" dirty="0"/>
              <a:t> + subject + </a:t>
            </a:r>
            <a:r>
              <a:rPr lang="as-IN" dirty="0"/>
              <a:t>বাকী + ?</a:t>
            </a:r>
            <a:r>
              <a:rPr lang="en-US" dirty="0"/>
              <a:t> Note- assertive </a:t>
            </a:r>
            <a:r>
              <a:rPr lang="as-IN" dirty="0"/>
              <a:t>এ </a:t>
            </a:r>
            <a:r>
              <a:rPr lang="en-US" dirty="0"/>
              <a:t>will, can, shall, am </a:t>
            </a:r>
            <a:r>
              <a:rPr lang="as-IN" dirty="0"/>
              <a:t>থাকলে </a:t>
            </a:r>
            <a:r>
              <a:rPr lang="en-US" dirty="0"/>
              <a:t>interrogative </a:t>
            </a:r>
            <a:r>
              <a:rPr lang="as-IN" dirty="0"/>
              <a:t>এ রুপান্তর করার সময় </a:t>
            </a:r>
            <a:r>
              <a:rPr lang="en-US" dirty="0"/>
              <a:t>won’t, can’t, shan’t, </a:t>
            </a:r>
            <a:r>
              <a:rPr lang="en-US" dirty="0" err="1"/>
              <a:t>ain’t</a:t>
            </a:r>
            <a:r>
              <a:rPr lang="en-US" dirty="0"/>
              <a:t> </a:t>
            </a:r>
            <a:r>
              <a:rPr lang="as-IN" dirty="0"/>
              <a:t>হয়.</a:t>
            </a: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78486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Assertive</a:t>
            </a:r>
            <a:r>
              <a:rPr lang="en-US" sz="3600" dirty="0">
                <a:solidFill>
                  <a:srgbClr val="FF0000"/>
                </a:solidFill>
              </a:rPr>
              <a:t> – He is in the school.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Interrogative</a:t>
            </a:r>
            <a:r>
              <a:rPr lang="en-US" sz="3600" dirty="0">
                <a:solidFill>
                  <a:srgbClr val="FF0000"/>
                </a:solidFill>
              </a:rPr>
              <a:t> – Isn’t he in the school?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Assertive</a:t>
            </a:r>
            <a:r>
              <a:rPr lang="en-US" sz="3600" dirty="0">
                <a:solidFill>
                  <a:srgbClr val="FF0000"/>
                </a:solidFill>
              </a:rPr>
              <a:t> – You can do the work.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Interrogative</a:t>
            </a:r>
            <a:r>
              <a:rPr lang="en-US" sz="3600" dirty="0">
                <a:solidFill>
                  <a:srgbClr val="FF0000"/>
                </a:solidFill>
              </a:rPr>
              <a:t> – Can’t you do the work?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119634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Rule 2: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Auxiliary verb </a:t>
            </a:r>
            <a:r>
              <a:rPr lang="as-IN" dirty="0"/>
              <a:t>যুক্ত </a:t>
            </a:r>
            <a:r>
              <a:rPr lang="en-US" dirty="0"/>
              <a:t>negative </a:t>
            </a:r>
            <a:r>
              <a:rPr lang="as-IN" dirty="0"/>
              <a:t>অর্থবোধক </a:t>
            </a:r>
            <a:r>
              <a:rPr lang="en-US" dirty="0"/>
              <a:t>Assertive sentence </a:t>
            </a:r>
            <a:r>
              <a:rPr lang="as-IN" dirty="0"/>
              <a:t>কে </a:t>
            </a:r>
            <a:r>
              <a:rPr lang="en-US" dirty="0"/>
              <a:t>interrogative </a:t>
            </a:r>
            <a:r>
              <a:rPr lang="as-IN" dirty="0"/>
              <a:t>এ রুপান্তর করার সময় </a:t>
            </a:r>
            <a:r>
              <a:rPr lang="en-US" dirty="0"/>
              <a:t>negative </a:t>
            </a:r>
            <a:r>
              <a:rPr lang="as-IN" dirty="0"/>
              <a:t>উঠে যায়। এবং সাহায্যকারী </a:t>
            </a:r>
            <a:r>
              <a:rPr lang="en-US" dirty="0"/>
              <a:t>verb </a:t>
            </a:r>
            <a:r>
              <a:rPr lang="as-IN" dirty="0"/>
              <a:t>প্রথমে বসে। শেষে প্রশ্নবোধক চিহ্ন বসে।</a:t>
            </a: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948" y="3886200"/>
            <a:ext cx="11004452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Assertive</a:t>
            </a:r>
            <a:r>
              <a:rPr lang="en-US" sz="4000" dirty="0" smtClean="0">
                <a:solidFill>
                  <a:srgbClr val="FF0000"/>
                </a:solidFill>
              </a:rPr>
              <a:t> – He is not in the school.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Interrogative</a:t>
            </a:r>
            <a:r>
              <a:rPr lang="en-US" sz="4000" dirty="0" smtClean="0">
                <a:solidFill>
                  <a:srgbClr val="FF0000"/>
                </a:solidFill>
              </a:rPr>
              <a:t> – Is he in the school?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Assertive</a:t>
            </a:r>
            <a:r>
              <a:rPr lang="en-US" sz="4000" dirty="0" smtClean="0">
                <a:solidFill>
                  <a:srgbClr val="FF0000"/>
                </a:solidFill>
              </a:rPr>
              <a:t> – I shall not go to Dhaka tomorrow.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Interrogative</a:t>
            </a:r>
            <a:r>
              <a:rPr lang="en-US" sz="4000" dirty="0" smtClean="0">
                <a:solidFill>
                  <a:srgbClr val="FF0000"/>
                </a:solidFill>
              </a:rPr>
              <a:t> – Shall I go to Dhaka tomorrow?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85778"/>
            <a:ext cx="113538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Rule 3: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Auxiliary verb </a:t>
            </a:r>
            <a:r>
              <a:rPr lang="as-IN" dirty="0"/>
              <a:t>বিহীন </a:t>
            </a:r>
            <a:r>
              <a:rPr lang="en-US" dirty="0"/>
              <a:t>Assertive sentence interrogative </a:t>
            </a:r>
            <a:r>
              <a:rPr lang="as-IN" dirty="0"/>
              <a:t>এ রুপান্তর করার সময় –</a:t>
            </a:r>
            <a:br>
              <a:rPr lang="as-IN" dirty="0"/>
            </a:br>
            <a:r>
              <a:rPr lang="en-US" dirty="0"/>
              <a:t>Subject and tense </a:t>
            </a:r>
            <a:r>
              <a:rPr lang="as-IN" dirty="0"/>
              <a:t>অনুযায়ী </a:t>
            </a:r>
            <a:r>
              <a:rPr lang="en-US" dirty="0"/>
              <a:t>don’t/ didn’t/ doesn’t </a:t>
            </a:r>
            <a:r>
              <a:rPr lang="as-IN" dirty="0"/>
              <a:t>বসে + </a:t>
            </a:r>
            <a:r>
              <a:rPr lang="en-US" dirty="0"/>
              <a:t>subject + verb </a:t>
            </a:r>
            <a:r>
              <a:rPr lang="as-IN" dirty="0"/>
              <a:t>এর </a:t>
            </a:r>
            <a:r>
              <a:rPr lang="en-US" dirty="0"/>
              <a:t>base form + verb </a:t>
            </a:r>
            <a:r>
              <a:rPr lang="as-IN" dirty="0"/>
              <a:t>এর পরের অংশ +?</a:t>
            </a:r>
            <a:r>
              <a:rPr lang="as-IN" sz="2800" dirty="0"/>
              <a:t/>
            </a:r>
            <a:br>
              <a:rPr lang="as-IN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858" y="4038600"/>
            <a:ext cx="107442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Assertive</a:t>
            </a:r>
            <a:r>
              <a:rPr lang="en-US" sz="4000" dirty="0" smtClean="0">
                <a:solidFill>
                  <a:srgbClr val="FF0000"/>
                </a:solidFill>
              </a:rPr>
              <a:t> – He played good football.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Interrogative</a:t>
            </a:r>
            <a:r>
              <a:rPr lang="en-US" sz="4000" dirty="0" smtClean="0">
                <a:solidFill>
                  <a:srgbClr val="FF0000"/>
                </a:solidFill>
              </a:rPr>
              <a:t> – Didn’t he play good football? 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Assertive</a:t>
            </a:r>
            <a:r>
              <a:rPr lang="en-US" sz="4000" dirty="0" smtClean="0">
                <a:solidFill>
                  <a:srgbClr val="FF0000"/>
                </a:solidFill>
              </a:rPr>
              <a:t> – She likes ice-cream.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Interrogative</a:t>
            </a:r>
            <a:r>
              <a:rPr lang="en-US" sz="4000" dirty="0" smtClean="0">
                <a:solidFill>
                  <a:srgbClr val="FF0000"/>
                </a:solidFill>
              </a:rPr>
              <a:t> – Doesn’t she like ice-cream?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76400"/>
            <a:ext cx="117348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Rule 4: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Assertive sentence </a:t>
            </a:r>
            <a:r>
              <a:rPr lang="as-IN" sz="4000" dirty="0"/>
              <a:t>এ </a:t>
            </a:r>
            <a:r>
              <a:rPr lang="en-US" sz="4000" dirty="0"/>
              <a:t>never </a:t>
            </a:r>
            <a:r>
              <a:rPr lang="as-IN" sz="4000" dirty="0"/>
              <a:t>থাকলে </a:t>
            </a:r>
            <a:r>
              <a:rPr lang="en-US" sz="4000" dirty="0"/>
              <a:t>ever </a:t>
            </a:r>
            <a:r>
              <a:rPr lang="as-IN" sz="4000" dirty="0"/>
              <a:t>হয় এবং </a:t>
            </a:r>
            <a:r>
              <a:rPr lang="en-US" sz="4000" dirty="0"/>
              <a:t>nothing </a:t>
            </a:r>
            <a:r>
              <a:rPr lang="as-IN" sz="4000" dirty="0"/>
              <a:t>থাকলে </a:t>
            </a:r>
            <a:r>
              <a:rPr lang="en-US" sz="4000" dirty="0"/>
              <a:t>anything </a:t>
            </a:r>
            <a:r>
              <a:rPr lang="as-IN" sz="4000" dirty="0"/>
              <a:t>হয়। </a:t>
            </a:r>
            <a:r>
              <a:rPr lang="en-US" sz="4000" dirty="0"/>
              <a:t>auxiliary verb </a:t>
            </a:r>
            <a:r>
              <a:rPr lang="as-IN" sz="4000" dirty="0"/>
              <a:t>না থাকলে </a:t>
            </a:r>
            <a:r>
              <a:rPr lang="en-US" sz="4000" dirty="0"/>
              <a:t>Subject and tense </a:t>
            </a:r>
            <a:r>
              <a:rPr lang="as-IN" sz="4000" dirty="0"/>
              <a:t>অনুযায়ী প্রথমে আনতে হয়। শেষে প্রশ্নবোধক চিহ্ন বসে।</a:t>
            </a:r>
            <a:br>
              <a:rPr lang="as-IN" sz="4000" dirty="0"/>
            </a:br>
            <a:r>
              <a:rPr lang="en-US" sz="4000" dirty="0"/>
              <a:t>Note – Assertive sentence </a:t>
            </a:r>
            <a:r>
              <a:rPr lang="as-IN" sz="4000" dirty="0"/>
              <a:t>এর </a:t>
            </a:r>
            <a:r>
              <a:rPr lang="en-US" sz="4000" dirty="0"/>
              <a:t>subject </a:t>
            </a:r>
            <a:r>
              <a:rPr lang="as-IN" sz="4000" dirty="0"/>
              <a:t>এ যদি </a:t>
            </a:r>
            <a:r>
              <a:rPr lang="en-US" sz="4000" dirty="0"/>
              <a:t>nothing </a:t>
            </a:r>
            <a:r>
              <a:rPr lang="as-IN" sz="4000" dirty="0"/>
              <a:t>থাকে তাহলে </a:t>
            </a:r>
            <a:r>
              <a:rPr lang="en-US" sz="4000" dirty="0"/>
              <a:t>nothing </a:t>
            </a:r>
            <a:r>
              <a:rPr lang="as-IN" sz="4000" dirty="0"/>
              <a:t>এর জায়গায় </a:t>
            </a:r>
            <a:r>
              <a:rPr lang="en-US" sz="4000" dirty="0"/>
              <a:t>what </a:t>
            </a:r>
            <a:r>
              <a:rPr lang="as-IN" sz="4000" dirty="0"/>
              <a:t>বসে।</a:t>
            </a: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4343400"/>
            <a:ext cx="92964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Assertive</a:t>
            </a:r>
            <a:r>
              <a:rPr lang="en-US" dirty="0" smtClean="0">
                <a:solidFill>
                  <a:srgbClr val="FF0000"/>
                </a:solidFill>
              </a:rPr>
              <a:t> – You never play football.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Interrogative</a:t>
            </a:r>
            <a:r>
              <a:rPr lang="en-US" dirty="0" smtClean="0">
                <a:solidFill>
                  <a:srgbClr val="FF0000"/>
                </a:solidFill>
              </a:rPr>
              <a:t> - Do you ever play football?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Assertive</a:t>
            </a:r>
            <a:r>
              <a:rPr lang="en-US" dirty="0" smtClean="0">
                <a:solidFill>
                  <a:srgbClr val="FF0000"/>
                </a:solidFill>
              </a:rPr>
              <a:t> – I have nothing to do?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Interrogative</a:t>
            </a:r>
            <a:r>
              <a:rPr lang="en-US" dirty="0" smtClean="0">
                <a:solidFill>
                  <a:srgbClr val="FF0000"/>
                </a:solidFill>
              </a:rPr>
              <a:t> – Have I anything to do?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Assertive</a:t>
            </a:r>
            <a:r>
              <a:rPr lang="en-US" dirty="0" smtClean="0">
                <a:solidFill>
                  <a:srgbClr val="FF0000"/>
                </a:solidFill>
              </a:rPr>
              <a:t> – Nothing can ruin him.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Interrogative</a:t>
            </a:r>
            <a:r>
              <a:rPr lang="en-US" dirty="0" smtClean="0">
                <a:solidFill>
                  <a:srgbClr val="FF0000"/>
                </a:solidFill>
              </a:rPr>
              <a:t> – What can ruin him?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1200"/>
            <a:ext cx="119634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Rule 5: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Everybody/ everyone/all </a:t>
            </a:r>
            <a:r>
              <a:rPr lang="as-IN" dirty="0"/>
              <a:t>যুক্ত </a:t>
            </a:r>
            <a:r>
              <a:rPr lang="en-US" dirty="0"/>
              <a:t>Assertive sentence </a:t>
            </a:r>
            <a:r>
              <a:rPr lang="as-IN" dirty="0"/>
              <a:t>কে </a:t>
            </a:r>
            <a:r>
              <a:rPr lang="en-US" dirty="0"/>
              <a:t>interrogative </a:t>
            </a:r>
            <a:r>
              <a:rPr lang="as-IN" dirty="0"/>
              <a:t>এ রুপান্তর করার সময় </a:t>
            </a:r>
            <a:r>
              <a:rPr lang="en-US" dirty="0"/>
              <a:t>Everybody/ everyone/all </a:t>
            </a:r>
            <a:r>
              <a:rPr lang="as-IN" dirty="0"/>
              <a:t>এর পরিবর্তে </a:t>
            </a:r>
            <a:r>
              <a:rPr lang="en-US" dirty="0"/>
              <a:t>who </a:t>
            </a:r>
            <a:r>
              <a:rPr lang="as-IN" dirty="0"/>
              <a:t>বসে + </a:t>
            </a:r>
            <a:r>
              <a:rPr lang="en-US" dirty="0"/>
              <a:t>Subject and tense </a:t>
            </a:r>
            <a:r>
              <a:rPr lang="as-IN" dirty="0"/>
              <a:t>অনুযায়ী </a:t>
            </a:r>
            <a:r>
              <a:rPr lang="en-US" dirty="0"/>
              <a:t>don’t/ didn’t/ doesn’t </a:t>
            </a:r>
            <a:r>
              <a:rPr lang="as-IN" dirty="0"/>
              <a:t>বসে + </a:t>
            </a:r>
            <a:r>
              <a:rPr lang="en-US" dirty="0"/>
              <a:t>verb </a:t>
            </a:r>
            <a:r>
              <a:rPr lang="as-IN" dirty="0"/>
              <a:t>এর </a:t>
            </a:r>
            <a:r>
              <a:rPr lang="en-US" dirty="0"/>
              <a:t>base form + verb </a:t>
            </a:r>
            <a:r>
              <a:rPr lang="as-IN" dirty="0"/>
              <a:t>এর পরের অংশ +?</a:t>
            </a:r>
            <a:r>
              <a:rPr lang="as-IN" sz="2400" dirty="0"/>
              <a:t/>
            </a:r>
            <a:br>
              <a:rPr lang="as-IN" sz="2400" dirty="0"/>
            </a:br>
            <a:r>
              <a:rPr lang="as-IN" sz="2800" dirty="0"/>
              <a:t/>
            </a:r>
            <a:br>
              <a:rPr lang="as-IN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94488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Assertive</a:t>
            </a:r>
            <a:r>
              <a:rPr lang="en-US" sz="3600" dirty="0" smtClean="0">
                <a:solidFill>
                  <a:srgbClr val="FF0000"/>
                </a:solidFill>
              </a:rPr>
              <a:t> – Everybody wants to be win.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Interrogative</a:t>
            </a:r>
            <a:r>
              <a:rPr lang="en-US" sz="3600" dirty="0" smtClean="0">
                <a:solidFill>
                  <a:srgbClr val="FF0000"/>
                </a:solidFill>
              </a:rPr>
              <a:t> – Who doesn’t wish to be win?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Assertive</a:t>
            </a:r>
            <a:r>
              <a:rPr lang="en-US" sz="3600" dirty="0" smtClean="0">
                <a:solidFill>
                  <a:srgbClr val="FF0000"/>
                </a:solidFill>
              </a:rPr>
              <a:t> – Everybody/All loves flowers.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Interrogative</a:t>
            </a:r>
            <a:r>
              <a:rPr lang="en-US" sz="3600" dirty="0" smtClean="0">
                <a:solidFill>
                  <a:srgbClr val="FF0000"/>
                </a:solidFill>
              </a:rPr>
              <a:t> – Who doesn’t love flower?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0"/>
            <a:ext cx="112014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Rule 6: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Nobody/none/no one interrogative </a:t>
            </a:r>
            <a:r>
              <a:rPr lang="as-IN" dirty="0"/>
              <a:t>এ রুপান্তর করার সময় –</a:t>
            </a:r>
            <a:br>
              <a:rPr lang="as-IN" dirty="0"/>
            </a:br>
            <a:r>
              <a:rPr lang="en-US" dirty="0"/>
              <a:t>Nobody/none/no one </a:t>
            </a:r>
            <a:r>
              <a:rPr lang="as-IN" dirty="0"/>
              <a:t>এর পরিবর্তে </a:t>
            </a:r>
            <a:r>
              <a:rPr lang="en-US" dirty="0"/>
              <a:t>who </a:t>
            </a:r>
            <a:r>
              <a:rPr lang="as-IN" dirty="0"/>
              <a:t>বসে + বাকী অংশ + ?</a:t>
            </a:r>
            <a:r>
              <a:rPr lang="as-IN" sz="2400" dirty="0"/>
              <a:t/>
            </a:r>
            <a:br>
              <a:rPr lang="as-IN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s-IN" sz="3200" dirty="0"/>
              <a:t/>
            </a:r>
            <a:br>
              <a:rPr lang="as-IN" sz="3200" dirty="0"/>
            </a:br>
            <a:r>
              <a:rPr lang="as-IN" sz="3600" dirty="0"/>
              <a:t/>
            </a:r>
            <a:br>
              <a:rPr lang="as-IN" sz="3600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11734800" cy="1752600"/>
          </a:xfrm>
        </p:spPr>
        <p:txBody>
          <a:bodyPr anchor="ctr">
            <a:no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Assertive</a:t>
            </a:r>
            <a:r>
              <a:rPr lang="en-US" sz="4000" dirty="0" smtClean="0">
                <a:solidFill>
                  <a:srgbClr val="FF0000"/>
                </a:solidFill>
              </a:rPr>
              <a:t> – Nobody could ever count my love for you.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Interrogative</a:t>
            </a:r>
            <a:r>
              <a:rPr lang="en-US" sz="4000" dirty="0" smtClean="0">
                <a:solidFill>
                  <a:srgbClr val="FF0000"/>
                </a:solidFill>
              </a:rPr>
              <a:t> – Who could ever count my love for you?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Assertive</a:t>
            </a:r>
            <a:r>
              <a:rPr lang="en-US" sz="4000" dirty="0" smtClean="0">
                <a:solidFill>
                  <a:srgbClr val="FF0000"/>
                </a:solidFill>
              </a:rPr>
              <a:t> – No one can beat him. 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Interrogative</a:t>
            </a:r>
            <a:r>
              <a:rPr lang="en-US" sz="4000" dirty="0" smtClean="0">
                <a:solidFill>
                  <a:srgbClr val="FF0000"/>
                </a:solidFill>
              </a:rPr>
              <a:t> – Who can beat him?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Vrinda</vt:lpstr>
      <vt:lpstr>Office Theme</vt:lpstr>
      <vt:lpstr>Transformation of Sentences </vt:lpstr>
      <vt:lpstr>Rule 1: অর্থের পরিবর্তন না করে সাহায্যকারী verb যুক্ত Assertive sentence কে interrogative এ রুপান্তর করার সময় sentence টি যদি affirmative হয় তাহলে – Auxiliary verb + n’t + subject + বাকী + ? Note- assertive এ will, can, shall, am থাকলে interrogative এ রুপান্তর করার সময় won’t, can’t, shan’t, ain’t হয়.  </vt:lpstr>
      <vt:lpstr>Rule 2: Auxiliary verb যুক্ত negative অর্থবোধক Assertive sentence কে interrogative এ রুপান্তর করার সময় negative উঠে যায়। এবং সাহায্যকারী verb প্রথমে বসে। শেষে প্রশ্নবোধক চিহ্ন বসে।   </vt:lpstr>
      <vt:lpstr>Rule 3: Auxiliary verb বিহীন Assertive sentence interrogative এ রুপান্তর করার সময় – Subject and tense অনুযায়ী don’t/ didn’t/ doesn’t বসে + subject + verb এর base form + verb এর পরের অংশ +?    </vt:lpstr>
      <vt:lpstr>Rule 4: Assertive sentence এ never থাকলে ever হয় এবং nothing থাকলে anything হয়। auxiliary verb না থাকলে Subject and tense অনুযায়ী প্রথমে আনতে হয়। শেষে প্রশ্নবোধক চিহ্ন বসে। Note – Assertive sentence এর subject এ যদি nothing থাকে তাহলে nothing এর জায়গায় what বসে।   </vt:lpstr>
      <vt:lpstr>Rule 5: Everybody/ everyone/all যুক্ত Assertive sentence কে interrogative এ রুপান্তর করার সময় Everybody/ everyone/all এর পরিবর্তে who বসে + Subject and tense অনুযায়ী don’t/ didn’t/ doesn’t বসে + verb এর base form + verb এর পরের অংশ +?     </vt:lpstr>
      <vt:lpstr>Rule 6: Nobody/none/no one interrogative এ রুপান্তর করার সময় – Nobody/none/no one এর পরিবর্তে who বসে + বাকী অংশ + ?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 of Sentences </dc:title>
  <dc:creator>IMPORTLC</dc:creator>
  <cp:lastModifiedBy>ASUS</cp:lastModifiedBy>
  <cp:revision>7</cp:revision>
  <dcterms:created xsi:type="dcterms:W3CDTF">2006-08-16T00:00:00Z</dcterms:created>
  <dcterms:modified xsi:type="dcterms:W3CDTF">2018-05-15T03:31:02Z</dcterms:modified>
</cp:coreProperties>
</file>