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3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2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8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8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97CA-07B8-4554-89C2-E25436E35ED6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A7318-D900-464A-937F-B3DF4C5F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3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92627" y="954157"/>
            <a:ext cx="9144000" cy="13539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প্রতিযোগিতা-২০১৯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56522" y="2621377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486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692387"/>
            <a:ext cx="10058400" cy="48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8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452727"/>
            <a:ext cx="10058400" cy="56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346708"/>
            <a:ext cx="10058400" cy="56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" y="399715"/>
            <a:ext cx="10058400" cy="56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5" y="407504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4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</dc:creator>
  <cp:lastModifiedBy>88017</cp:lastModifiedBy>
  <cp:revision>2</cp:revision>
  <dcterms:created xsi:type="dcterms:W3CDTF">2020-03-23T19:29:30Z</dcterms:created>
  <dcterms:modified xsi:type="dcterms:W3CDTF">2020-03-23T19:32:19Z</dcterms:modified>
</cp:coreProperties>
</file>