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A0B0-52BF-4422-AB8B-7E3CB40E13C4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C6CFD-3375-4446-80C0-EDE2D12CE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65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A0B0-52BF-4422-AB8B-7E3CB40E13C4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C6CFD-3375-4446-80C0-EDE2D12CE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60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A0B0-52BF-4422-AB8B-7E3CB40E13C4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C6CFD-3375-4446-80C0-EDE2D12CE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8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A0B0-52BF-4422-AB8B-7E3CB40E13C4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C6CFD-3375-4446-80C0-EDE2D12CE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03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A0B0-52BF-4422-AB8B-7E3CB40E13C4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C6CFD-3375-4446-80C0-EDE2D12CE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5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A0B0-52BF-4422-AB8B-7E3CB40E13C4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C6CFD-3375-4446-80C0-EDE2D12CE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69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A0B0-52BF-4422-AB8B-7E3CB40E13C4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C6CFD-3375-4446-80C0-EDE2D12CE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50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A0B0-52BF-4422-AB8B-7E3CB40E13C4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C6CFD-3375-4446-80C0-EDE2D12CE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47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A0B0-52BF-4422-AB8B-7E3CB40E13C4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C6CFD-3375-4446-80C0-EDE2D12CE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2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A0B0-52BF-4422-AB8B-7E3CB40E13C4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C6CFD-3375-4446-80C0-EDE2D12CE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74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A0B0-52BF-4422-AB8B-7E3CB40E13C4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C6CFD-3375-4446-80C0-EDE2D12CE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98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EA0B0-52BF-4422-AB8B-7E3CB40E13C4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C6CFD-3375-4446-80C0-EDE2D12CE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38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4899" y="703385"/>
            <a:ext cx="7146388" cy="994898"/>
          </a:xfrm>
        </p:spPr>
        <p:txBody>
          <a:bodyPr>
            <a:no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মিড</a:t>
            </a:r>
            <a:r>
              <a:rPr lang="en-US" sz="66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ডে</a:t>
            </a:r>
            <a:r>
              <a:rPr lang="en-US" sz="66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মিল</a:t>
            </a:r>
            <a:endParaRPr lang="en-US" sz="66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2318" y="1796757"/>
            <a:ext cx="9144000" cy="1655762"/>
          </a:xfrm>
        </p:spPr>
        <p:txBody>
          <a:bodyPr>
            <a:normAutofit/>
          </a:bodyPr>
          <a:lstStyle/>
          <a:p>
            <a:r>
              <a:rPr lang="en-US" sz="44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ছাতক</a:t>
            </a:r>
            <a:r>
              <a:rPr lang="en-US" sz="44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সরকারি</a:t>
            </a:r>
            <a:r>
              <a:rPr lang="en-US" sz="44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বহুমুখী</a:t>
            </a:r>
            <a:r>
              <a:rPr lang="en-US" sz="44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মডেল</a:t>
            </a:r>
            <a:r>
              <a:rPr lang="en-US" sz="44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উচ্চ</a:t>
            </a:r>
            <a:r>
              <a:rPr lang="en-US" sz="44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বিদ্যালয়</a:t>
            </a:r>
            <a:endParaRPr lang="en-US" sz="4400" dirty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44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ছাতক</a:t>
            </a:r>
            <a:r>
              <a:rPr lang="en-US" sz="44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4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সুনামগঞ্জ</a:t>
            </a:r>
            <a:r>
              <a:rPr lang="en-US" sz="44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731359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670" y="422031"/>
            <a:ext cx="4943623" cy="49436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7670" y="5365654"/>
            <a:ext cx="4943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মিড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ডে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মিল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এ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শিক্ষার্থীদের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অংশগ্রহণ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19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347" y="309489"/>
            <a:ext cx="4802945" cy="48029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4003" y="5112434"/>
            <a:ext cx="8651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মিড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ডে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মিল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এ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শিক্ষার্থীদের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অংশগ্রহণ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(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পর্যবেক্ষণ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করছে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ভারপ্রাপ্ত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উপজেলা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নির্বাহী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কর্মকর্তা,উপজেলা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মাধ্যমিক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শিক্ষা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অফিসার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প্রধান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মহোদয়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636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8858" y="267286"/>
            <a:ext cx="5210907" cy="52109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8495" y="5478193"/>
            <a:ext cx="8651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মিড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ডে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মিল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এ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শিক্ষার্থীদের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অংশগ্রহণ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(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পর্যবেক্ষণ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করছে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উপজেলা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মাধ্যমিক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শিক্ষা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অফিসার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দায়িত্বপ্রাপ্ত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শিক্ষকবৃন্দ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43822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83" y="424898"/>
            <a:ext cx="10058400" cy="4887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9483" y="5312030"/>
            <a:ext cx="1005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মিড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ডে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মিল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এ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শিক্ষার্থীদের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অংশগ্রহণ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(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ভিডিও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কনফারেন্স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মাধ্যমে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শুভ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উদ্বোধন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করেন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ডা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.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দীপু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মনি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মাননীয়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মন্ত্রী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শিক্ষামন্ত্রাণালয়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588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79</Words>
  <Application>Microsoft Office PowerPoint</Application>
  <PresentationFormat>Widescreen</PresentationFormat>
  <Paragraphs>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NikoshBAN</vt:lpstr>
      <vt:lpstr>Office Theme</vt:lpstr>
      <vt:lpstr>মিড ডে মিল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মিড ডে মিল</dc:title>
  <dc:creator>88017</dc:creator>
  <cp:lastModifiedBy>88017</cp:lastModifiedBy>
  <cp:revision>2</cp:revision>
  <dcterms:created xsi:type="dcterms:W3CDTF">2020-03-24T07:27:06Z</dcterms:created>
  <dcterms:modified xsi:type="dcterms:W3CDTF">2020-03-24T07:35:11Z</dcterms:modified>
</cp:coreProperties>
</file>