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3CDF-1A4E-4A49-A3AA-4D18C2532893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4C797-42F3-4C16-9AC7-E101BB7AB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95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3CDF-1A4E-4A49-A3AA-4D18C2532893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4C797-42F3-4C16-9AC7-E101BB7AB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66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3CDF-1A4E-4A49-A3AA-4D18C2532893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4C797-42F3-4C16-9AC7-E101BB7AB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38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3CDF-1A4E-4A49-A3AA-4D18C2532893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4C797-42F3-4C16-9AC7-E101BB7AB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56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3CDF-1A4E-4A49-A3AA-4D18C2532893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4C797-42F3-4C16-9AC7-E101BB7AB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14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3CDF-1A4E-4A49-A3AA-4D18C2532893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4C797-42F3-4C16-9AC7-E101BB7AB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14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3CDF-1A4E-4A49-A3AA-4D18C2532893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4C797-42F3-4C16-9AC7-E101BB7AB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7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3CDF-1A4E-4A49-A3AA-4D18C2532893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4C797-42F3-4C16-9AC7-E101BB7AB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9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3CDF-1A4E-4A49-A3AA-4D18C2532893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4C797-42F3-4C16-9AC7-E101BB7AB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91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3CDF-1A4E-4A49-A3AA-4D18C2532893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4C797-42F3-4C16-9AC7-E101BB7AB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87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3CDF-1A4E-4A49-A3AA-4D18C2532893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4C797-42F3-4C16-9AC7-E101BB7AB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98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43CDF-1A4E-4A49-A3AA-4D18C2532893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4C797-42F3-4C16-9AC7-E101BB7AB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2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879" y="569843"/>
            <a:ext cx="10575234" cy="1817757"/>
          </a:xfrm>
        </p:spPr>
        <p:txBody>
          <a:bodyPr>
            <a:normAutofit fontScale="90000"/>
          </a:bodyPr>
          <a:lstStyle/>
          <a:p>
            <a:r>
              <a:rPr lang="en-US" sz="6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শুদ্ধসুরে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সংগীত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প্রতিযোগিতা-২০২০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1807" y="2753898"/>
            <a:ext cx="9144000" cy="1655762"/>
          </a:xfrm>
        </p:spPr>
        <p:txBody>
          <a:bodyPr>
            <a:norm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বহুমুখী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4393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05" y="306953"/>
            <a:ext cx="10058400" cy="56542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5705" y="6056244"/>
            <a:ext cx="1005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পৌরসভা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দায়িত্বপ্রাপ্ত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08933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470" y="267195"/>
            <a:ext cx="10058400" cy="56542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5705" y="6056244"/>
            <a:ext cx="1005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উপজেলা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প্রধানশিক্ষক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দায়িত্বপ্রাপ্ত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85365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0" y="265043"/>
            <a:ext cx="10058400" cy="5657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5705" y="6056244"/>
            <a:ext cx="1005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অংশগ্রহণে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যাত্রাপথে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দায়িত্বপ্রাপ্ত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7101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87" y="293699"/>
            <a:ext cx="10058400" cy="56542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5705" y="6056244"/>
            <a:ext cx="1005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95521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47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NikoshBAN</vt:lpstr>
      <vt:lpstr>Office Theme</vt:lpstr>
      <vt:lpstr>শুদ্ধসুরে জাতীয় সংগীত প্রতিযোগিতা-২০২০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শুদ্ধসুরে জাতীয় সংগীত প্রতিযোগিতা-২০২০</dc:title>
  <dc:creator>88017</dc:creator>
  <cp:lastModifiedBy>88017</cp:lastModifiedBy>
  <cp:revision>2</cp:revision>
  <dcterms:created xsi:type="dcterms:W3CDTF">2020-03-24T06:36:02Z</dcterms:created>
  <dcterms:modified xsi:type="dcterms:W3CDTF">2020-03-24T06:44:47Z</dcterms:modified>
</cp:coreProperties>
</file>