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1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0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0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6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0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8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3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4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4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9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864E9-9EFF-4F0A-AF1A-C95D976C8BF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C5EAC-F692-4E95-8BFE-8BB710683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4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0" y="424418"/>
            <a:ext cx="698500" cy="69850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10287000" y="550902"/>
            <a:ext cx="1598386" cy="592098"/>
            <a:chOff x="10287000" y="357090"/>
            <a:chExt cx="1598386" cy="592098"/>
          </a:xfrm>
        </p:grpSpPr>
        <p:sp>
          <p:nvSpPr>
            <p:cNvPr id="8" name="Rectangle 7"/>
            <p:cNvSpPr/>
            <p:nvPr userDrawn="1"/>
          </p:nvSpPr>
          <p:spPr>
            <a:xfrm>
              <a:off x="10287000" y="579856"/>
              <a:ext cx="107426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8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COVID 19</a:t>
              </a:r>
              <a:endPara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0312391" y="357090"/>
              <a:ext cx="1572995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8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CORONAVIRUS</a:t>
              </a:r>
              <a:endPara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9672916" y="6317734"/>
            <a:ext cx="631590" cy="16458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0807274" y="6317734"/>
            <a:ext cx="330200" cy="1645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390790" y="6317734"/>
            <a:ext cx="330200" cy="16458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9594777" y="5968484"/>
            <a:ext cx="17940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1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ad Pori Unicode" panose="02000506000000020003" pitchFamily="2" charset="0"/>
                <a:cs typeface="Azad Pori Unicode" panose="02000506000000020003" pitchFamily="2" charset="0"/>
              </a:rPr>
              <a:t>তাই</a:t>
            </a:r>
            <a:r>
              <a:rPr lang="bn-IN" sz="1800" b="0" cap="none" spc="0" baseline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ad Pori Unicode" panose="02000506000000020003" pitchFamily="2" charset="0"/>
                <a:cs typeface="Azad Pori Unicode" panose="02000506000000020003" pitchFamily="2" charset="0"/>
              </a:rPr>
              <a:t> সচেতন, আপনি</a:t>
            </a:r>
            <a:r>
              <a:rPr lang="bn-IN" sz="1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ad Pori Unicode" panose="02000506000000020003" pitchFamily="2" charset="0"/>
                <a:cs typeface="Azad Pori Unicode" panose="02000506000000020003" pitchFamily="2" charset="0"/>
              </a:rPr>
              <a:t>.........</a:t>
            </a:r>
            <a:endParaRPr lang="en-US" sz="1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zad Pori Unicode" panose="02000506000000020003" pitchFamily="2" charset="0"/>
              <a:cs typeface="Azad Pori Unicode" panose="02000506000000020003" pitchFamily="2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223758" y="6317734"/>
            <a:ext cx="330200" cy="1645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17816" y="958334"/>
            <a:ext cx="631590" cy="16458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1752174" y="958334"/>
            <a:ext cx="330200" cy="1645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335690" y="958334"/>
            <a:ext cx="330200" cy="16458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533400" y="633194"/>
            <a:ext cx="20617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18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ad Pori Unicode" panose="02000506000000020003" pitchFamily="2" charset="0"/>
                <a:cs typeface="Azad Pori Unicode" panose="02000506000000020003" pitchFamily="2" charset="0"/>
              </a:rPr>
              <a:t>আমি নিজেকে ভালোবাসি.........</a:t>
            </a:r>
            <a:endParaRPr lang="en-US" sz="1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zad Pori Unicode" panose="02000506000000020003" pitchFamily="2" charset="0"/>
              <a:cs typeface="Azad Pori Unicode" panose="02000506000000020003" pitchFamily="2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168658" y="958334"/>
            <a:ext cx="330200" cy="1645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2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25" y="810908"/>
            <a:ext cx="7025185" cy="5651308"/>
          </a:xfrm>
          <a:prstGeom prst="rect">
            <a:avLst/>
          </a:prstGeom>
        </p:spPr>
      </p:pic>
      <p:pic>
        <p:nvPicPr>
          <p:cNvPr id="2" name="Slow, Peaceful and Calming Piano Music - work, study, relax - relaxdaily N°057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78082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807" y="1698173"/>
            <a:ext cx="10356246" cy="39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28416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318" y="1679762"/>
            <a:ext cx="10693477" cy="407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0288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913" y="1530573"/>
            <a:ext cx="10692879" cy="42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7795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710" y="1527381"/>
            <a:ext cx="10778580" cy="442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88314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052" y="1534058"/>
            <a:ext cx="10816011" cy="42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95272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968" y="1529296"/>
            <a:ext cx="10731586" cy="43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77515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873" y="1784525"/>
            <a:ext cx="11058960" cy="39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8969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70" y="3784660"/>
            <a:ext cx="3905012" cy="906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2912" y="1755622"/>
            <a:ext cx="36576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ad Pori Unicode" panose="02000506000000020003" pitchFamily="2" charset="0"/>
                <a:cs typeface="Azad Pori Unicode" panose="02000506000000020003" pitchFamily="2" charset="0"/>
              </a:rPr>
              <a:t>কৃতজ্ঞতা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zad Pori Unicode" panose="02000506000000020003" pitchFamily="2" charset="0"/>
              <a:cs typeface="Azad Pori Unicode" panose="020005060000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4777" r="10336" b="42885"/>
          <a:stretch/>
        </p:blipFill>
        <p:spPr>
          <a:xfrm>
            <a:off x="1310186" y="3602535"/>
            <a:ext cx="3637126" cy="127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65726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0460" y="960778"/>
            <a:ext cx="36576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ad Pori Unicode" panose="02000506000000020003" pitchFamily="2" charset="0"/>
                <a:cs typeface="Azad Pori Unicode" panose="02000506000000020003" pitchFamily="2" charset="0"/>
              </a:rPr>
              <a:t>সমন্বয়ে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zad Pori Unicode" panose="02000506000000020003" pitchFamily="2" charset="0"/>
              <a:cs typeface="Azad Pori Unicode" panose="02000506000000020003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55320" y="2284217"/>
            <a:ext cx="4887878" cy="3692126"/>
            <a:chOff x="3133449" y="2284217"/>
            <a:chExt cx="4887878" cy="3692126"/>
          </a:xfrm>
        </p:grpSpPr>
        <p:sp>
          <p:nvSpPr>
            <p:cNvPr id="5" name="Rectangle 4"/>
            <p:cNvSpPr/>
            <p:nvPr/>
          </p:nvSpPr>
          <p:spPr>
            <a:xfrm>
              <a:off x="3133449" y="4160461"/>
              <a:ext cx="4887878" cy="181588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n-IN" sz="48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horif Jonota" panose="02000506000000020003" pitchFamily="2" charset="0"/>
                  <a:cs typeface="Shorif Jonota" panose="02000506000000020003" pitchFamily="2" charset="0"/>
                </a:rPr>
                <a:t>মোহাম্মদ আমিনুল করিম</a:t>
              </a:r>
            </a:p>
            <a:p>
              <a:pPr algn="ctr"/>
              <a:r>
                <a:rPr lang="bn-IN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horif Jonota" panose="02000506000000020003" pitchFamily="2" charset="0"/>
                  <a:cs typeface="Shorif Jonota" panose="02000506000000020003" pitchFamily="2" charset="0"/>
                </a:rPr>
                <a:t>প্রভাষক পদার্থবিদ্যা</a:t>
              </a:r>
            </a:p>
            <a:p>
              <a:pPr algn="ctr"/>
              <a:r>
                <a:rPr lang="en-US" sz="3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horif Mitali" panose="02000506000000020003" pitchFamily="2" charset="0"/>
                  <a:cs typeface="Shorif Mitali" panose="02000506000000020003" pitchFamily="2" charset="0"/>
                </a:rPr>
                <a:t>ICT4E </a:t>
              </a:r>
              <a:r>
                <a:rPr lang="bn-IN" sz="3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horif Mitali" panose="02000506000000020003" pitchFamily="2" charset="0"/>
                  <a:cs typeface="Shorif Mitali" panose="02000506000000020003" pitchFamily="2" charset="0"/>
                </a:rPr>
                <a:t>জেলা অ্যাম্বাসেডর, সিরাজগঞ্জ।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rif Mitali" panose="02000506000000020003" pitchFamily="2" charset="0"/>
                <a:cs typeface="Shorif Mitali" panose="02000506000000020003" pitchFamily="2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947" y="2284217"/>
              <a:ext cx="1538883" cy="181588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6860909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011" y="1588969"/>
            <a:ext cx="11382232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54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rif Ador Unicode" panose="02000600000000000000" pitchFamily="2" charset="0"/>
                <a:cs typeface="Shorif Ador Unicode" panose="02000600000000000000" pitchFamily="2" charset="0"/>
              </a:rPr>
              <a:t>চাই </a:t>
            </a:r>
            <a:r>
              <a:rPr lang="bn-IN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rif Ador Unicode" panose="02000600000000000000" pitchFamily="2" charset="0"/>
                <a:cs typeface="Shorif Ador Unicode" panose="02000600000000000000" pitchFamily="2" charset="0"/>
              </a:rPr>
              <a:t>কোভিড-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rif Ador Unicode" panose="02000600000000000000" pitchFamily="2" charset="0"/>
                <a:cs typeface="Shorif Ador Unicode" panose="02000600000000000000" pitchFamily="2" charset="0"/>
              </a:rPr>
              <a:t>19</a:t>
            </a:r>
            <a:r>
              <a:rPr lang="bn-IN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rif Ador Unicode" panose="02000600000000000000" pitchFamily="2" charset="0"/>
                <a:cs typeface="Shorif Ador Unicode" panose="02000600000000000000" pitchFamily="2" charset="0"/>
              </a:rPr>
              <a:t> </a:t>
            </a:r>
            <a:r>
              <a:rPr lang="bn-IN" sz="54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rif Ador Unicode" panose="02000600000000000000" pitchFamily="2" charset="0"/>
                <a:cs typeface="Shorif Ador Unicode" panose="02000600000000000000" pitchFamily="2" charset="0"/>
              </a:rPr>
              <a:t>মুক্ত </a:t>
            </a:r>
          </a:p>
          <a:p>
            <a:pPr algn="ctr"/>
            <a:r>
              <a:rPr lang="bn-IN" sz="6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rif Ador Unicode" panose="02000600000000000000" pitchFamily="2" charset="0"/>
                <a:cs typeface="Shorif Ador Unicode" panose="02000600000000000000" pitchFamily="2" charset="0"/>
              </a:rPr>
              <a:t>নিরাপদ বাংলাদেশ</a:t>
            </a:r>
            <a:endParaRPr lang="en-US" sz="60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rif Ador Unicode" panose="02000600000000000000" pitchFamily="2" charset="0"/>
              <a:cs typeface="Shorif Ador Unicode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247" y="3761375"/>
            <a:ext cx="1002775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zad Pori Unicode" panose="02000506000000020003" pitchFamily="2" charset="0"/>
                <a:cs typeface="Azad Pori Unicode" panose="02000506000000020003" pitchFamily="2" charset="0"/>
              </a:rPr>
              <a:t>সাথে থাকার জন্য ধন্যবাদ</a:t>
            </a:r>
            <a:endParaRPr 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zad Pori Unicode" panose="02000506000000020003" pitchFamily="2" charset="0"/>
              <a:cs typeface="Azad Pori Unicode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26770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44" y="1514191"/>
            <a:ext cx="9105394" cy="420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10912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6431" y="2817211"/>
            <a:ext cx="808266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16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 Baksho Outline" panose="02000506000000020003" pitchFamily="2" charset="0"/>
                <a:cs typeface="Ador Baksho Outline" panose="02000506000000020003" pitchFamily="2" charset="0"/>
              </a:rPr>
              <a:t>করোনা ভাইরাস</a:t>
            </a:r>
            <a:endParaRPr lang="en-US" sz="16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 Baksho Outline" panose="02000506000000020003" pitchFamily="2" charset="0"/>
              <a:cs typeface="Ador Baksho Outline" panose="02000506000000020003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4901" y="1721666"/>
            <a:ext cx="54457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8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rif Ador Unicode" panose="02000600000000000000" pitchFamily="2" charset="0"/>
                <a:cs typeface="Shorif Ador Unicode" panose="02000600000000000000" pitchFamily="2" charset="0"/>
              </a:rPr>
              <a:t>শ্রুতি</a:t>
            </a:r>
            <a:r>
              <a:rPr lang="bn-IN" sz="8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rif Ador Unicode" panose="02000600000000000000" pitchFamily="2" charset="0"/>
                <a:cs typeface="Shorif Ador Unicode" panose="02000600000000000000" pitchFamily="2" charset="0"/>
              </a:rPr>
              <a:t> ও </a:t>
            </a:r>
            <a:r>
              <a:rPr lang="bn-IN" sz="8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rif Ador Unicode" panose="02000600000000000000" pitchFamily="2" charset="0"/>
                <a:cs typeface="Shorif Ador Unicode" panose="02000600000000000000" pitchFamily="2" charset="0"/>
              </a:rPr>
              <a:t>সত্য</a:t>
            </a:r>
            <a:endParaRPr lang="en-US" sz="8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rif Ador Unicode" panose="02000600000000000000" pitchFamily="2" charset="0"/>
              <a:cs typeface="Shorif Ador Unicode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516692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44" y="1438523"/>
            <a:ext cx="10367912" cy="42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35011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796" y="1598519"/>
            <a:ext cx="10768409" cy="406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0567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59" y="1635334"/>
            <a:ext cx="10590281" cy="39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35463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878" y="1545497"/>
            <a:ext cx="10714245" cy="41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33339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461" y="1769600"/>
            <a:ext cx="10744921" cy="39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20807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642" y="1667095"/>
            <a:ext cx="10972131" cy="39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45313"/>
      </p:ext>
    </p:extLst>
  </p:cSld>
  <p:clrMapOvr>
    <a:masterClrMapping/>
  </p:clrMapOvr>
  <p:transition spd="slow" advClick="0" advTm="15000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28</Words>
  <Application>Microsoft Office PowerPoint</Application>
  <PresentationFormat>Widescreen</PresentationFormat>
  <Paragraphs>10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Ador Baksho Outline</vt:lpstr>
      <vt:lpstr>Arial</vt:lpstr>
      <vt:lpstr>Azad Pori Unicode</vt:lpstr>
      <vt:lpstr>Calibri</vt:lpstr>
      <vt:lpstr>Calibri Light</vt:lpstr>
      <vt:lpstr>Shorif Ador Unicode</vt:lpstr>
      <vt:lpstr>Shorif Jonota</vt:lpstr>
      <vt:lpstr>Shorif Mitali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JARIF</dc:creator>
  <cp:lastModifiedBy>JARIF</cp:lastModifiedBy>
  <cp:revision>31</cp:revision>
  <dcterms:created xsi:type="dcterms:W3CDTF">2020-03-24T07:28:14Z</dcterms:created>
  <dcterms:modified xsi:type="dcterms:W3CDTF">2020-03-24T12:14:02Z</dcterms:modified>
</cp:coreProperties>
</file>