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Default Extension="MP4" ContentType="video/mp4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256" r:id="rId2"/>
    <p:sldId id="285" r:id="rId3"/>
    <p:sldId id="286" r:id="rId4"/>
    <p:sldId id="297" r:id="rId5"/>
    <p:sldId id="300" r:id="rId6"/>
    <p:sldId id="299" r:id="rId7"/>
    <p:sldId id="301" r:id="rId8"/>
    <p:sldId id="298" r:id="rId9"/>
    <p:sldId id="274" r:id="rId10"/>
    <p:sldId id="275" r:id="rId11"/>
    <p:sldId id="277" r:id="rId12"/>
    <p:sldId id="276" r:id="rId13"/>
    <p:sldId id="278" r:id="rId14"/>
    <p:sldId id="280" r:id="rId15"/>
    <p:sldId id="279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7CBC30C-4333-4604-915E-A514F9A772C0}">
          <p14:sldIdLst>
            <p14:sldId id="256"/>
            <p14:sldId id="285"/>
            <p14:sldId id="286"/>
            <p14:sldId id="297"/>
            <p14:sldId id="300"/>
            <p14:sldId id="299"/>
            <p14:sldId id="301"/>
          </p14:sldIdLst>
        </p14:section>
        <p14:section name="Untitled Section" id="{97B623BC-068F-4E29-ADF5-D07EA93C5236}">
          <p14:sldIdLst>
            <p14:sldId id="298"/>
            <p14:sldId id="274"/>
            <p14:sldId id="275"/>
            <p14:sldId id="277"/>
            <p14:sldId id="276"/>
            <p14:sldId id="278"/>
            <p14:sldId id="280"/>
            <p14:sldId id="279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63F"/>
    <a:srgbClr val="5E4CE6"/>
    <a:srgbClr val="FF0000"/>
    <a:srgbClr val="B27D1E"/>
    <a:srgbClr val="00FF00"/>
    <a:srgbClr val="FFFFFF"/>
    <a:srgbClr val="9D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540AC-EE3D-45E9-BABB-DF4AF1BA77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E19F8B-CB16-4352-BC27-AB7935B5B9B3}">
      <dgm:prSet custT="1"/>
      <dgm:spPr/>
      <dgm:t>
        <a:bodyPr/>
        <a:lstStyle/>
        <a:p>
          <a:pPr rtl="0"/>
          <a:r>
            <a:rPr lang="bn-BD" sz="4800" dirty="0" smtClean="0">
              <a:latin typeface="NikoshBAN" pitchFamily="2" charset="0"/>
              <a:cs typeface="NikoshBAN" pitchFamily="2" charset="0"/>
            </a:rPr>
            <a:t>চিত্র দেখি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EA1906AF-0232-4364-9CE8-02440DBF3080}" type="parTrans" cxnId="{34CCD2BF-7787-44E5-A507-FFCA4800601B}">
      <dgm:prSet/>
      <dgm:spPr/>
      <dgm:t>
        <a:bodyPr/>
        <a:lstStyle/>
        <a:p>
          <a:endParaRPr lang="en-US"/>
        </a:p>
      </dgm:t>
    </dgm:pt>
    <dgm:pt modelId="{3D3B99CC-FD3D-4D42-BF3D-249E06B38EFB}" type="sibTrans" cxnId="{34CCD2BF-7787-44E5-A507-FFCA4800601B}">
      <dgm:prSet/>
      <dgm:spPr/>
      <dgm:t>
        <a:bodyPr/>
        <a:lstStyle/>
        <a:p>
          <a:endParaRPr lang="en-US"/>
        </a:p>
      </dgm:t>
    </dgm:pt>
    <dgm:pt modelId="{46477D83-9F07-4064-A3FF-440F2BBD238C}" type="pres">
      <dgm:prSet presAssocID="{971540AC-EE3D-45E9-BABB-DF4AF1BA77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1BEAB844-1B25-4948-94A5-C6A858CFC442}" type="pres">
      <dgm:prSet presAssocID="{9FE19F8B-CB16-4352-BC27-AB7935B5B9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34CCD2BF-7787-44E5-A507-FFCA4800601B}" srcId="{971540AC-EE3D-45E9-BABB-DF4AF1BA770E}" destId="{9FE19F8B-CB16-4352-BC27-AB7935B5B9B3}" srcOrd="0" destOrd="0" parTransId="{EA1906AF-0232-4364-9CE8-02440DBF3080}" sibTransId="{3D3B99CC-FD3D-4D42-BF3D-249E06B38EFB}"/>
    <dgm:cxn modelId="{F5811F2A-2FC6-41D7-B046-21F2557A02B8}" type="presOf" srcId="{9FE19F8B-CB16-4352-BC27-AB7935B5B9B3}" destId="{1BEAB844-1B25-4948-94A5-C6A858CFC442}" srcOrd="0" destOrd="0" presId="urn:microsoft.com/office/officeart/2005/8/layout/process1"/>
    <dgm:cxn modelId="{EE90B79B-3B04-4FF0-B6D2-E1326FF317E9}" type="presOf" srcId="{971540AC-EE3D-45E9-BABB-DF4AF1BA770E}" destId="{46477D83-9F07-4064-A3FF-440F2BBD238C}" srcOrd="0" destOrd="0" presId="urn:microsoft.com/office/officeart/2005/8/layout/process1"/>
    <dgm:cxn modelId="{54862CA9-4C10-4833-9F6A-F5A6012A926F}" type="presParOf" srcId="{46477D83-9F07-4064-A3FF-440F2BBD238C}" destId="{1BEAB844-1B25-4948-94A5-C6A858CFC44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A6E9C-C90E-4251-9096-D321BB038D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111D8A-8FD7-4F75-8078-BBC01F3990F8}">
      <dgm:prSet/>
      <dgm:spPr/>
      <dgm:t>
        <a:bodyPr/>
        <a:lstStyle/>
        <a:p>
          <a:pPr rtl="0"/>
          <a:r>
            <a:rPr lang="bn-BD" b="1" dirty="0" smtClean="0">
              <a:latin typeface="NikoshBAN" pitchFamily="2" charset="0"/>
              <a:cs typeface="NikoshBAN" pitchFamily="2" charset="0"/>
            </a:rPr>
            <a:t>পাঠ শিরোনাম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1ADD87-D5C0-495F-AA3A-2B7804B010D8}" type="parTrans" cxnId="{4EAC3BE7-F510-4ED5-BBD6-A37C000E8F9A}">
      <dgm:prSet/>
      <dgm:spPr/>
      <dgm:t>
        <a:bodyPr/>
        <a:lstStyle/>
        <a:p>
          <a:endParaRPr lang="en-US"/>
        </a:p>
      </dgm:t>
    </dgm:pt>
    <dgm:pt modelId="{E339BB50-B80E-4A37-B01F-EF3480B8F47C}" type="sibTrans" cxnId="{4EAC3BE7-F510-4ED5-BBD6-A37C000E8F9A}">
      <dgm:prSet/>
      <dgm:spPr/>
      <dgm:t>
        <a:bodyPr/>
        <a:lstStyle/>
        <a:p>
          <a:endParaRPr lang="en-US"/>
        </a:p>
      </dgm:t>
    </dgm:pt>
    <dgm:pt modelId="{AB2DEF58-0F57-4D8C-BF9F-D0C92B72F2F9}" type="pres">
      <dgm:prSet presAssocID="{142A6E9C-C90E-4251-9096-D321BB038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475270F8-73BA-4F8F-9D10-073877769542}" type="pres">
      <dgm:prSet presAssocID="{E5111D8A-8FD7-4F75-8078-BBC01F3990F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4EAC3BE7-F510-4ED5-BBD6-A37C000E8F9A}" srcId="{142A6E9C-C90E-4251-9096-D321BB038D1F}" destId="{E5111D8A-8FD7-4F75-8078-BBC01F3990F8}" srcOrd="0" destOrd="0" parTransId="{B21ADD87-D5C0-495F-AA3A-2B7804B010D8}" sibTransId="{E339BB50-B80E-4A37-B01F-EF3480B8F47C}"/>
    <dgm:cxn modelId="{DDE01B59-F24D-4049-B208-07355C96E4E6}" type="presOf" srcId="{142A6E9C-C90E-4251-9096-D321BB038D1F}" destId="{AB2DEF58-0F57-4D8C-BF9F-D0C92B72F2F9}" srcOrd="0" destOrd="0" presId="urn:microsoft.com/office/officeart/2005/8/layout/process1"/>
    <dgm:cxn modelId="{CD7B701F-5EEB-4D82-9A23-8C083E6290D9}" type="presOf" srcId="{E5111D8A-8FD7-4F75-8078-BBC01F3990F8}" destId="{475270F8-73BA-4F8F-9D10-073877769542}" srcOrd="0" destOrd="0" presId="urn:microsoft.com/office/officeart/2005/8/layout/process1"/>
    <dgm:cxn modelId="{9AFB6D93-3A6A-48A8-AB74-2C3EC1AE26C3}" type="presParOf" srcId="{AB2DEF58-0F57-4D8C-BF9F-D0C92B72F2F9}" destId="{475270F8-73BA-4F8F-9D10-07387776954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AD97A-63A9-46F2-AE10-E12DB52391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1953F-B72C-40EF-AD4B-92D9F8181DC1}">
      <dgm:prSet custT="1"/>
      <dgm:spPr/>
      <dgm:t>
        <a:bodyPr/>
        <a:lstStyle/>
        <a:p>
          <a:pPr rtl="0"/>
          <a:r>
            <a:rPr lang="en-US" sz="4800" dirty="0" err="1" smtClean="0">
              <a:latin typeface="NikoshBAN" pitchFamily="2" charset="0"/>
              <a:cs typeface="NikoshBAN" pitchFamily="2" charset="0"/>
            </a:rPr>
            <a:t>কুতুব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উদ্দিন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আইবেক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3928A35-F340-480F-943F-9A3C4C96956C}" type="parTrans" cxnId="{514BDDFE-08C4-40D9-ACEC-51BA1691B699}">
      <dgm:prSet/>
      <dgm:spPr/>
      <dgm:t>
        <a:bodyPr/>
        <a:lstStyle/>
        <a:p>
          <a:endParaRPr lang="en-US"/>
        </a:p>
      </dgm:t>
    </dgm:pt>
    <dgm:pt modelId="{0CD6619A-9356-4867-BDE0-8D7607FE613C}" type="sibTrans" cxnId="{514BDDFE-08C4-40D9-ACEC-51BA1691B699}">
      <dgm:prSet/>
      <dgm:spPr/>
      <dgm:t>
        <a:bodyPr/>
        <a:lstStyle/>
        <a:p>
          <a:endParaRPr lang="en-US"/>
        </a:p>
      </dgm:t>
    </dgm:pt>
    <dgm:pt modelId="{6ED6F635-6EC1-482E-8AFE-D221597410B8}" type="pres">
      <dgm:prSet presAssocID="{9A6AD97A-63A9-46F2-AE10-E12DB52391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05568D7F-4CB5-43CB-B470-128389397FBB}" type="pres">
      <dgm:prSet presAssocID="{9241953F-B72C-40EF-AD4B-92D9F8181D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0E309E9C-D3C5-43D7-A5E0-5E87F155470D}" type="presOf" srcId="{9A6AD97A-63A9-46F2-AE10-E12DB52391EE}" destId="{6ED6F635-6EC1-482E-8AFE-D221597410B8}" srcOrd="0" destOrd="0" presId="urn:microsoft.com/office/officeart/2005/8/layout/process1"/>
    <dgm:cxn modelId="{514BDDFE-08C4-40D9-ACEC-51BA1691B699}" srcId="{9A6AD97A-63A9-46F2-AE10-E12DB52391EE}" destId="{9241953F-B72C-40EF-AD4B-92D9F8181DC1}" srcOrd="0" destOrd="0" parTransId="{A3928A35-F340-480F-943F-9A3C4C96956C}" sibTransId="{0CD6619A-9356-4867-BDE0-8D7607FE613C}"/>
    <dgm:cxn modelId="{2D574D95-C89A-42AD-97E9-27E9B2B72647}" type="presOf" srcId="{9241953F-B72C-40EF-AD4B-92D9F8181DC1}" destId="{05568D7F-4CB5-43CB-B470-128389397FBB}" srcOrd="0" destOrd="0" presId="urn:microsoft.com/office/officeart/2005/8/layout/process1"/>
    <dgm:cxn modelId="{7A26EBEE-FC17-4CD4-AB5C-84C8EC8AEE00}" type="presParOf" srcId="{6ED6F635-6EC1-482E-8AFE-D221597410B8}" destId="{05568D7F-4CB5-43CB-B470-128389397FB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EBF48F-1CC7-4A2C-A434-73E3B5DD7E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bn-BD"/>
        </a:p>
      </dgm:t>
    </dgm:pt>
    <dgm:pt modelId="{30C37910-7D0D-4ACA-A05F-32D3C21212BE}">
      <dgm:prSet custT="1"/>
      <dgm:spPr/>
      <dgm:t>
        <a:bodyPr/>
        <a:lstStyle/>
        <a:p>
          <a:pPr rtl="0"/>
          <a:r>
            <a:rPr lang="bn-BD" sz="3200" dirty="0" smtClean="0"/>
            <a:t>একটি ভিডিও দেখি</a:t>
          </a:r>
          <a:endParaRPr lang="bn-BD" sz="3200" dirty="0"/>
        </a:p>
      </dgm:t>
    </dgm:pt>
    <dgm:pt modelId="{2998AA7B-6285-47EC-A141-CBAE64A5CC20}" type="parTrans" cxnId="{A9AC2C35-641C-4BC2-B236-B05C04CDF431}">
      <dgm:prSet/>
      <dgm:spPr/>
      <dgm:t>
        <a:bodyPr/>
        <a:lstStyle/>
        <a:p>
          <a:endParaRPr lang="bn-BD"/>
        </a:p>
      </dgm:t>
    </dgm:pt>
    <dgm:pt modelId="{7A9319C3-9957-4F3A-A173-C4266287904E}" type="sibTrans" cxnId="{A9AC2C35-641C-4BC2-B236-B05C04CDF431}">
      <dgm:prSet/>
      <dgm:spPr/>
      <dgm:t>
        <a:bodyPr/>
        <a:lstStyle/>
        <a:p>
          <a:endParaRPr lang="bn-BD"/>
        </a:p>
      </dgm:t>
    </dgm:pt>
    <dgm:pt modelId="{D288ADA3-FF18-45FA-8297-5E3FD5C6156D}" type="pres">
      <dgm:prSet presAssocID="{18EBF48F-1CC7-4A2C-A434-73E3B5DD7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BCFF672F-6F8B-4778-88E4-11187F33BEAD}" type="pres">
      <dgm:prSet presAssocID="{30C37910-7D0D-4ACA-A05F-32D3C21212B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A9AC2C35-641C-4BC2-B236-B05C04CDF431}" srcId="{18EBF48F-1CC7-4A2C-A434-73E3B5DD7EAC}" destId="{30C37910-7D0D-4ACA-A05F-32D3C21212BE}" srcOrd="0" destOrd="0" parTransId="{2998AA7B-6285-47EC-A141-CBAE64A5CC20}" sibTransId="{7A9319C3-9957-4F3A-A173-C4266287904E}"/>
    <dgm:cxn modelId="{0742ABD6-BB5C-4464-82D8-E3D3DC29D6A8}" type="presOf" srcId="{30C37910-7D0D-4ACA-A05F-32D3C21212BE}" destId="{BCFF672F-6F8B-4778-88E4-11187F33BEAD}" srcOrd="0" destOrd="0" presId="urn:microsoft.com/office/officeart/2005/8/layout/process1"/>
    <dgm:cxn modelId="{404280E9-7DC0-4473-BB99-64244ABE4F3A}" type="presOf" srcId="{18EBF48F-1CC7-4A2C-A434-73E3B5DD7EAC}" destId="{D288ADA3-FF18-45FA-8297-5E3FD5C6156D}" srcOrd="0" destOrd="0" presId="urn:microsoft.com/office/officeart/2005/8/layout/process1"/>
    <dgm:cxn modelId="{6E89B82A-FCE2-4AB1-A542-9BFB3CF15097}" type="presParOf" srcId="{D288ADA3-FF18-45FA-8297-5E3FD5C6156D}" destId="{BCFF672F-6F8B-4778-88E4-11187F33BEA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6A409-53C2-4F64-8A2A-502BF04F76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1BD858-86FF-4798-B809-ADC79CE45D2C}">
      <dgm:prSet/>
      <dgm:spPr/>
      <dgm:t>
        <a:bodyPr/>
        <a:lstStyle/>
        <a:p>
          <a:pPr rtl="0"/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শিখন ফল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E271223-986A-4C02-97E3-F53489FB3359}" type="parTrans" cxnId="{281B9EE0-4819-489B-8480-5C0D7EBEAF31}">
      <dgm:prSet/>
      <dgm:spPr/>
      <dgm:t>
        <a:bodyPr/>
        <a:lstStyle/>
        <a:p>
          <a:endParaRPr lang="en-US"/>
        </a:p>
      </dgm:t>
    </dgm:pt>
    <dgm:pt modelId="{8C20D778-6E86-4566-BA32-90B3A9AECD0C}" type="sibTrans" cxnId="{281B9EE0-4819-489B-8480-5C0D7EBEAF31}">
      <dgm:prSet/>
      <dgm:spPr/>
      <dgm:t>
        <a:bodyPr/>
        <a:lstStyle/>
        <a:p>
          <a:endParaRPr lang="en-US"/>
        </a:p>
      </dgm:t>
    </dgm:pt>
    <dgm:pt modelId="{4AFAE790-1B13-4120-850C-A9B332267FA7}" type="pres">
      <dgm:prSet presAssocID="{E8C6A409-53C2-4F64-8A2A-502BF04F76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E2EDE481-E26F-4105-8207-49903767C353}" type="pres">
      <dgm:prSet presAssocID="{D81BD858-86FF-4798-B809-ADC79CE45D2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722A692F-B1C5-45C4-BA86-148075C73513}" type="presOf" srcId="{E8C6A409-53C2-4F64-8A2A-502BF04F76C1}" destId="{4AFAE790-1B13-4120-850C-A9B332267FA7}" srcOrd="0" destOrd="0" presId="urn:microsoft.com/office/officeart/2005/8/layout/process1"/>
    <dgm:cxn modelId="{281B9EE0-4819-489B-8480-5C0D7EBEAF31}" srcId="{E8C6A409-53C2-4F64-8A2A-502BF04F76C1}" destId="{D81BD858-86FF-4798-B809-ADC79CE45D2C}" srcOrd="0" destOrd="0" parTransId="{CE271223-986A-4C02-97E3-F53489FB3359}" sibTransId="{8C20D778-6E86-4566-BA32-90B3A9AECD0C}"/>
    <dgm:cxn modelId="{D2444E29-33DE-4FA5-B522-AEC23FEA9DA1}" type="presOf" srcId="{D81BD858-86FF-4798-B809-ADC79CE45D2C}" destId="{E2EDE481-E26F-4105-8207-49903767C353}" srcOrd="0" destOrd="0" presId="urn:microsoft.com/office/officeart/2005/8/layout/process1"/>
    <dgm:cxn modelId="{828D5D01-7729-43FF-A072-3EC38E173B0D}" type="presParOf" srcId="{4AFAE790-1B13-4120-850C-A9B332267FA7}" destId="{E2EDE481-E26F-4105-8207-49903767C35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1A1B10-357D-492B-B777-A447C1D27B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D26DC358-C53E-450D-9995-31DE1CE9FB50}">
      <dgm:prSet custT="1"/>
      <dgm:spPr/>
      <dgm:t>
        <a:bodyPr/>
        <a:lstStyle/>
        <a:p>
          <a:pPr algn="l" rtl="0"/>
          <a:r>
            <a:rPr lang="bn-BD" sz="4000" dirty="0" smtClean="0"/>
            <a:t> 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এ পাঠ শেষে শিক্ষাথীরা---</a:t>
          </a:r>
          <a:endParaRPr lang="bn-BD" sz="4000" dirty="0">
            <a:latin typeface="NikoshBAN" pitchFamily="2" charset="0"/>
            <a:cs typeface="NikoshBAN" pitchFamily="2" charset="0"/>
          </a:endParaRPr>
        </a:p>
      </dgm:t>
    </dgm:pt>
    <dgm:pt modelId="{9C5D7013-FFCB-4CD0-B549-0C5E2D0EEC94}" type="parTrans" cxnId="{BCBA614B-5384-442C-A0E8-B1AEDA15A3F2}">
      <dgm:prSet/>
      <dgm:spPr/>
      <dgm:t>
        <a:bodyPr/>
        <a:lstStyle/>
        <a:p>
          <a:endParaRPr lang="bn-BD"/>
        </a:p>
      </dgm:t>
    </dgm:pt>
    <dgm:pt modelId="{C0CD462E-BDF3-4E00-A1FD-AFAC141EBCD0}" type="sibTrans" cxnId="{BCBA614B-5384-442C-A0E8-B1AEDA15A3F2}">
      <dgm:prSet/>
      <dgm:spPr/>
      <dgm:t>
        <a:bodyPr/>
        <a:lstStyle/>
        <a:p>
          <a:endParaRPr lang="bn-BD"/>
        </a:p>
      </dgm:t>
    </dgm:pt>
    <dgm:pt modelId="{9FA24BC0-3F34-4C06-8677-A733EED73FF8}">
      <dgm:prSet custT="1"/>
      <dgm:spPr/>
      <dgm:t>
        <a:bodyPr/>
        <a:lstStyle/>
        <a:p>
          <a:pPr algn="l" rtl="0"/>
          <a:r>
            <a:rPr lang="bn-BD" sz="360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	   ১</a:t>
          </a:r>
          <a:r>
            <a: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জানতে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bn-BD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3A0A27D-CB30-4AAB-A27B-74A9830A7246}" type="parTrans" cxnId="{1122F84A-E9B9-423D-A152-B5BAC96D90DE}">
      <dgm:prSet/>
      <dgm:spPr/>
      <dgm:t>
        <a:bodyPr/>
        <a:lstStyle/>
        <a:p>
          <a:endParaRPr lang="bn-BD"/>
        </a:p>
      </dgm:t>
    </dgm:pt>
    <dgm:pt modelId="{F378EBB9-4E9D-4C21-9820-5FE7BD6E82F2}" type="sibTrans" cxnId="{1122F84A-E9B9-423D-A152-B5BAC96D90DE}">
      <dgm:prSet/>
      <dgm:spPr/>
      <dgm:t>
        <a:bodyPr/>
        <a:lstStyle/>
        <a:p>
          <a:endParaRPr lang="bn-BD"/>
        </a:p>
      </dgm:t>
    </dgm:pt>
    <dgm:pt modelId="{08C578B5-18F3-4048-9C35-0068CC496390}">
      <dgm:prSet custT="1"/>
      <dgm:spPr/>
      <dgm:t>
        <a:bodyPr/>
        <a:lstStyle/>
        <a:p>
          <a:pPr rtl="0"/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২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দিল্লির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সুলতান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সম্পরকে  বলতে পারবে।</a:t>
          </a:r>
          <a:endParaRPr lang="bn-BD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21D8825-52F1-441C-8457-EDAD1B693A0C}" type="parTrans" cxnId="{00AF95F9-DF43-4AAE-98DE-AA47D7EEC74C}">
      <dgm:prSet/>
      <dgm:spPr/>
      <dgm:t>
        <a:bodyPr/>
        <a:lstStyle/>
        <a:p>
          <a:endParaRPr lang="bn-BD"/>
        </a:p>
      </dgm:t>
    </dgm:pt>
    <dgm:pt modelId="{3EA4F7F7-FE8C-40C8-8310-D81B0A4E0002}" type="sibTrans" cxnId="{00AF95F9-DF43-4AAE-98DE-AA47D7EEC74C}">
      <dgm:prSet/>
      <dgm:spPr/>
      <dgm:t>
        <a:bodyPr/>
        <a:lstStyle/>
        <a:p>
          <a:endParaRPr lang="bn-BD"/>
        </a:p>
      </dgm:t>
    </dgm:pt>
    <dgm:pt modelId="{E8E136AA-DABB-4FE1-BA29-FAA7C4742C3A}">
      <dgm:prSet custT="1"/>
      <dgm:spPr/>
      <dgm:t>
        <a:bodyPr/>
        <a:lstStyle/>
        <a:p>
          <a:pPr rtl="0"/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বাংলায়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অভিযান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লক্ষণ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সেনের</a:t>
          </a:r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পলায়ন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সম্পরকে  বর্ণনা করতে পারবে</a:t>
          </a:r>
          <a:r>
            <a:rPr lang="bn-BD" sz="2400" dirty="0" smtClean="0">
              <a:solidFill>
                <a:srgbClr val="FF0000"/>
              </a:solidFill>
            </a:rPr>
            <a:t>।     </a:t>
          </a:r>
          <a:endParaRPr lang="bn-BD" sz="2400" dirty="0">
            <a:solidFill>
              <a:srgbClr val="FF0000"/>
            </a:solidFill>
          </a:endParaRPr>
        </a:p>
      </dgm:t>
    </dgm:pt>
    <dgm:pt modelId="{058B99B0-8A4C-4A94-8779-005C42C24DFE}" type="parTrans" cxnId="{76D1B486-B99E-404B-9DFE-046F7A140F63}">
      <dgm:prSet/>
      <dgm:spPr/>
      <dgm:t>
        <a:bodyPr/>
        <a:lstStyle/>
        <a:p>
          <a:endParaRPr lang="bn-BD"/>
        </a:p>
      </dgm:t>
    </dgm:pt>
    <dgm:pt modelId="{9FF70E67-7421-4A23-9067-54C7692DC5F9}" type="sibTrans" cxnId="{76D1B486-B99E-404B-9DFE-046F7A140F63}">
      <dgm:prSet/>
      <dgm:spPr/>
      <dgm:t>
        <a:bodyPr/>
        <a:lstStyle/>
        <a:p>
          <a:endParaRPr lang="bn-BD"/>
        </a:p>
      </dgm:t>
    </dgm:pt>
    <dgm:pt modelId="{CE47E52D-A967-4BB2-BC0E-B9806A0BE6D5}" type="pres">
      <dgm:prSet presAssocID="{5D1A1B10-357D-492B-B777-A447C1D27B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825780AC-B04D-438A-AFB3-A037FA0BC7DD}" type="pres">
      <dgm:prSet presAssocID="{D26DC358-C53E-450D-9995-31DE1CE9FB50}" presName="composite" presStyleCnt="0"/>
      <dgm:spPr/>
    </dgm:pt>
    <dgm:pt modelId="{CF29BBBB-9E44-490F-AC0F-5647B2FD73EB}" type="pres">
      <dgm:prSet presAssocID="{D26DC358-C53E-450D-9995-31DE1CE9FB50}" presName="imgShp" presStyleLbl="fgImgPlace1" presStyleIdx="0" presStyleCnt="4" custScaleX="104815" custLinFactX="-111655" custLinFactNeighborX="-200000" custLinFactNeighborY="17593"/>
      <dgm:spPr/>
    </dgm:pt>
    <dgm:pt modelId="{C5D4908B-5183-4AAA-A9CF-388911481DEC}" type="pres">
      <dgm:prSet presAssocID="{D26DC358-C53E-450D-9995-31DE1CE9FB50}" presName="txShp" presStyleLbl="node1" presStyleIdx="0" presStyleCnt="4" custScaleX="150376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5172C7F5-475C-4A6E-B611-1B7990FC3A4B}" type="pres">
      <dgm:prSet presAssocID="{C0CD462E-BDF3-4E00-A1FD-AFAC141EBCD0}" presName="spacing" presStyleCnt="0"/>
      <dgm:spPr/>
    </dgm:pt>
    <dgm:pt modelId="{4E6D9286-6CD3-4983-BB60-951FE8726FA9}" type="pres">
      <dgm:prSet presAssocID="{9FA24BC0-3F34-4C06-8677-A733EED73FF8}" presName="composite" presStyleCnt="0"/>
      <dgm:spPr/>
    </dgm:pt>
    <dgm:pt modelId="{E70EE1DD-5916-4323-91D7-B93469996F22}" type="pres">
      <dgm:prSet presAssocID="{9FA24BC0-3F34-4C06-8677-A733EED73FF8}" presName="imgShp" presStyleLbl="fgImgPlace1" presStyleIdx="1" presStyleCnt="4" custLinFactX="-100000" custLinFactNeighborX="-171441" custLinFactNeighborY="2513"/>
      <dgm:spPr/>
    </dgm:pt>
    <dgm:pt modelId="{5163130E-892F-480E-B2CC-7010ECA57C6E}" type="pres">
      <dgm:prSet presAssocID="{9FA24BC0-3F34-4C06-8677-A733EED73FF8}" presName="txShp" presStyleLbl="node1" presStyleIdx="1" presStyleCnt="4" custScaleX="150098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CA7EB296-D7B2-4D97-B42F-5972D8387873}" type="pres">
      <dgm:prSet presAssocID="{F378EBB9-4E9D-4C21-9820-5FE7BD6E82F2}" presName="spacing" presStyleCnt="0"/>
      <dgm:spPr/>
    </dgm:pt>
    <dgm:pt modelId="{915032F3-ED98-4E72-9298-87CCFBDE702D}" type="pres">
      <dgm:prSet presAssocID="{08C578B5-18F3-4048-9C35-0068CC496390}" presName="composite" presStyleCnt="0"/>
      <dgm:spPr/>
    </dgm:pt>
    <dgm:pt modelId="{F7D3545A-9B36-404B-9388-3FC3E33D0D93}" type="pres">
      <dgm:prSet presAssocID="{08C578B5-18F3-4048-9C35-0068CC496390}" presName="imgShp" presStyleLbl="fgImgPlace1" presStyleIdx="2" presStyleCnt="4" custLinFactX="-100000" custLinFactNeighborX="-166414" custLinFactNeighborY="-5027"/>
      <dgm:spPr/>
    </dgm:pt>
    <dgm:pt modelId="{551B70A1-D3F7-4895-BA9F-72EBEDCA12F4}" type="pres">
      <dgm:prSet presAssocID="{08C578B5-18F3-4048-9C35-0068CC496390}" presName="txShp" presStyleLbl="node1" presStyleIdx="2" presStyleCnt="4" custScaleX="150376" custLinFactNeighborX="-221" custLinFactNeighborY="-2793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0CDDE3F1-C6AA-42BC-908E-224D8BF218B7}" type="pres">
      <dgm:prSet presAssocID="{3EA4F7F7-FE8C-40C8-8310-D81B0A4E0002}" presName="spacing" presStyleCnt="0"/>
      <dgm:spPr/>
    </dgm:pt>
    <dgm:pt modelId="{F724A058-E5A3-46F9-8691-5C9874361F48}" type="pres">
      <dgm:prSet presAssocID="{E8E136AA-DABB-4FE1-BA29-FAA7C4742C3A}" presName="composite" presStyleCnt="0"/>
      <dgm:spPr/>
    </dgm:pt>
    <dgm:pt modelId="{F1F29490-F220-4801-8B01-70682218B027}" type="pres">
      <dgm:prSet presAssocID="{E8E136AA-DABB-4FE1-BA29-FAA7C4742C3A}" presName="imgShp" presStyleLbl="fgImgPlace1" presStyleIdx="3" presStyleCnt="4" custLinFactX="-100000" custLinFactNeighborX="-163901" custLinFactNeighborY="-5027"/>
      <dgm:spPr/>
    </dgm:pt>
    <dgm:pt modelId="{2950893E-90AD-4BDF-94F2-547AC4014170}" type="pres">
      <dgm:prSet presAssocID="{E8E136AA-DABB-4FE1-BA29-FAA7C4742C3A}" presName="txShp" presStyleLbl="node1" presStyleIdx="3" presStyleCnt="4" custScaleX="150376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0DE2533C-EC58-4414-B46F-5E73C14B6E0A}" type="presOf" srcId="{5D1A1B10-357D-492B-B777-A447C1D27B99}" destId="{CE47E52D-A967-4BB2-BC0E-B9806A0BE6D5}" srcOrd="0" destOrd="0" presId="urn:microsoft.com/office/officeart/2005/8/layout/vList3#1"/>
    <dgm:cxn modelId="{BCBA614B-5384-442C-A0E8-B1AEDA15A3F2}" srcId="{5D1A1B10-357D-492B-B777-A447C1D27B99}" destId="{D26DC358-C53E-450D-9995-31DE1CE9FB50}" srcOrd="0" destOrd="0" parTransId="{9C5D7013-FFCB-4CD0-B549-0C5E2D0EEC94}" sibTransId="{C0CD462E-BDF3-4E00-A1FD-AFAC141EBCD0}"/>
    <dgm:cxn modelId="{17AE2C0F-2582-479D-85A2-3FCC26349D7A}" type="presOf" srcId="{08C578B5-18F3-4048-9C35-0068CC496390}" destId="{551B70A1-D3F7-4895-BA9F-72EBEDCA12F4}" srcOrd="0" destOrd="0" presId="urn:microsoft.com/office/officeart/2005/8/layout/vList3#1"/>
    <dgm:cxn modelId="{76D1B486-B99E-404B-9DFE-046F7A140F63}" srcId="{5D1A1B10-357D-492B-B777-A447C1D27B99}" destId="{E8E136AA-DABB-4FE1-BA29-FAA7C4742C3A}" srcOrd="3" destOrd="0" parTransId="{058B99B0-8A4C-4A94-8779-005C42C24DFE}" sibTransId="{9FF70E67-7421-4A23-9067-54C7692DC5F9}"/>
    <dgm:cxn modelId="{00AF95F9-DF43-4AAE-98DE-AA47D7EEC74C}" srcId="{5D1A1B10-357D-492B-B777-A447C1D27B99}" destId="{08C578B5-18F3-4048-9C35-0068CC496390}" srcOrd="2" destOrd="0" parTransId="{E21D8825-52F1-441C-8457-EDAD1B693A0C}" sibTransId="{3EA4F7F7-FE8C-40C8-8310-D81B0A4E0002}"/>
    <dgm:cxn modelId="{EE0BFDA3-D2B8-440E-9EF6-1B64D5A0B8D9}" type="presOf" srcId="{D26DC358-C53E-450D-9995-31DE1CE9FB50}" destId="{C5D4908B-5183-4AAA-A9CF-388911481DEC}" srcOrd="0" destOrd="0" presId="urn:microsoft.com/office/officeart/2005/8/layout/vList3#1"/>
    <dgm:cxn modelId="{1122F84A-E9B9-423D-A152-B5BAC96D90DE}" srcId="{5D1A1B10-357D-492B-B777-A447C1D27B99}" destId="{9FA24BC0-3F34-4C06-8677-A733EED73FF8}" srcOrd="1" destOrd="0" parTransId="{E3A0A27D-CB30-4AAB-A27B-74A9830A7246}" sibTransId="{F378EBB9-4E9D-4C21-9820-5FE7BD6E82F2}"/>
    <dgm:cxn modelId="{AFF81E95-293C-4CF5-959C-6F3AE227351A}" type="presOf" srcId="{E8E136AA-DABB-4FE1-BA29-FAA7C4742C3A}" destId="{2950893E-90AD-4BDF-94F2-547AC4014170}" srcOrd="0" destOrd="0" presId="urn:microsoft.com/office/officeart/2005/8/layout/vList3#1"/>
    <dgm:cxn modelId="{EECCD0C5-8CBD-40F6-B1A5-4618CB02ED2A}" type="presOf" srcId="{9FA24BC0-3F34-4C06-8677-A733EED73FF8}" destId="{5163130E-892F-480E-B2CC-7010ECA57C6E}" srcOrd="0" destOrd="0" presId="urn:microsoft.com/office/officeart/2005/8/layout/vList3#1"/>
    <dgm:cxn modelId="{D0D66124-63DF-4072-96E9-7CE6C3EA1647}" type="presParOf" srcId="{CE47E52D-A967-4BB2-BC0E-B9806A0BE6D5}" destId="{825780AC-B04D-438A-AFB3-A037FA0BC7DD}" srcOrd="0" destOrd="0" presId="urn:microsoft.com/office/officeart/2005/8/layout/vList3#1"/>
    <dgm:cxn modelId="{E4F02135-CD88-44CF-8CCC-C2B86A805A5B}" type="presParOf" srcId="{825780AC-B04D-438A-AFB3-A037FA0BC7DD}" destId="{CF29BBBB-9E44-490F-AC0F-5647B2FD73EB}" srcOrd="0" destOrd="0" presId="urn:microsoft.com/office/officeart/2005/8/layout/vList3#1"/>
    <dgm:cxn modelId="{E66BF32F-ADC9-4911-8FDB-7E68876F0587}" type="presParOf" srcId="{825780AC-B04D-438A-AFB3-A037FA0BC7DD}" destId="{C5D4908B-5183-4AAA-A9CF-388911481DEC}" srcOrd="1" destOrd="0" presId="urn:microsoft.com/office/officeart/2005/8/layout/vList3#1"/>
    <dgm:cxn modelId="{2145D2F3-DDA0-467E-8D20-7D866719BF2C}" type="presParOf" srcId="{CE47E52D-A967-4BB2-BC0E-B9806A0BE6D5}" destId="{5172C7F5-475C-4A6E-B611-1B7990FC3A4B}" srcOrd="1" destOrd="0" presId="urn:microsoft.com/office/officeart/2005/8/layout/vList3#1"/>
    <dgm:cxn modelId="{6B88E74E-8181-42F4-AC21-EAE4CA6C58A1}" type="presParOf" srcId="{CE47E52D-A967-4BB2-BC0E-B9806A0BE6D5}" destId="{4E6D9286-6CD3-4983-BB60-951FE8726FA9}" srcOrd="2" destOrd="0" presId="urn:microsoft.com/office/officeart/2005/8/layout/vList3#1"/>
    <dgm:cxn modelId="{4A1A5FA5-2CA8-44F2-BCEA-C7718C47DDF2}" type="presParOf" srcId="{4E6D9286-6CD3-4983-BB60-951FE8726FA9}" destId="{E70EE1DD-5916-4323-91D7-B93469996F22}" srcOrd="0" destOrd="0" presId="urn:microsoft.com/office/officeart/2005/8/layout/vList3#1"/>
    <dgm:cxn modelId="{3B00298D-F1E9-4524-A481-866FC31C70F7}" type="presParOf" srcId="{4E6D9286-6CD3-4983-BB60-951FE8726FA9}" destId="{5163130E-892F-480E-B2CC-7010ECA57C6E}" srcOrd="1" destOrd="0" presId="urn:microsoft.com/office/officeart/2005/8/layout/vList3#1"/>
    <dgm:cxn modelId="{721470B0-EA99-498E-A381-8C2109C1100A}" type="presParOf" srcId="{CE47E52D-A967-4BB2-BC0E-B9806A0BE6D5}" destId="{CA7EB296-D7B2-4D97-B42F-5972D8387873}" srcOrd="3" destOrd="0" presId="urn:microsoft.com/office/officeart/2005/8/layout/vList3#1"/>
    <dgm:cxn modelId="{E0D35276-96C1-43A6-B4A4-4270366465C7}" type="presParOf" srcId="{CE47E52D-A967-4BB2-BC0E-B9806A0BE6D5}" destId="{915032F3-ED98-4E72-9298-87CCFBDE702D}" srcOrd="4" destOrd="0" presId="urn:microsoft.com/office/officeart/2005/8/layout/vList3#1"/>
    <dgm:cxn modelId="{A63D06AB-2004-4D5B-A8AC-134C61910A12}" type="presParOf" srcId="{915032F3-ED98-4E72-9298-87CCFBDE702D}" destId="{F7D3545A-9B36-404B-9388-3FC3E33D0D93}" srcOrd="0" destOrd="0" presId="urn:microsoft.com/office/officeart/2005/8/layout/vList3#1"/>
    <dgm:cxn modelId="{B610ACD0-99A5-4343-A1EE-C3AE3828D600}" type="presParOf" srcId="{915032F3-ED98-4E72-9298-87CCFBDE702D}" destId="{551B70A1-D3F7-4895-BA9F-72EBEDCA12F4}" srcOrd="1" destOrd="0" presId="urn:microsoft.com/office/officeart/2005/8/layout/vList3#1"/>
    <dgm:cxn modelId="{9BE78168-E6A4-472E-8220-71F343B349E8}" type="presParOf" srcId="{CE47E52D-A967-4BB2-BC0E-B9806A0BE6D5}" destId="{0CDDE3F1-C6AA-42BC-908E-224D8BF218B7}" srcOrd="5" destOrd="0" presId="urn:microsoft.com/office/officeart/2005/8/layout/vList3#1"/>
    <dgm:cxn modelId="{9420FB9E-80C2-49D2-A365-1D8668B1F9F0}" type="presParOf" srcId="{CE47E52D-A967-4BB2-BC0E-B9806A0BE6D5}" destId="{F724A058-E5A3-46F9-8691-5C9874361F48}" srcOrd="6" destOrd="0" presId="urn:microsoft.com/office/officeart/2005/8/layout/vList3#1"/>
    <dgm:cxn modelId="{D7780A99-7F65-4E1E-9359-01CD935A42AB}" type="presParOf" srcId="{F724A058-E5A3-46F9-8691-5C9874361F48}" destId="{F1F29490-F220-4801-8B01-70682218B027}" srcOrd="0" destOrd="0" presId="urn:microsoft.com/office/officeart/2005/8/layout/vList3#1"/>
    <dgm:cxn modelId="{7385F269-D77C-478A-815B-1E36EEA5A805}" type="presParOf" srcId="{F724A058-E5A3-46F9-8691-5C9874361F48}" destId="{2950893E-90AD-4BDF-94F2-547AC401417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B844-1B25-4948-94A5-C6A858CFC442}">
      <dsp:nvSpPr>
        <dsp:cNvPr id="0" name=""/>
        <dsp:cNvSpPr/>
      </dsp:nvSpPr>
      <dsp:spPr>
        <a:xfrm>
          <a:off x="3491" y="0"/>
          <a:ext cx="3569594" cy="1052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চিত্র দেখি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4303" y="30812"/>
        <a:ext cx="3507970" cy="990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270F8-73BA-4F8F-9D10-073877769542}">
      <dsp:nvSpPr>
        <dsp:cNvPr id="0" name=""/>
        <dsp:cNvSpPr/>
      </dsp:nvSpPr>
      <dsp:spPr>
        <a:xfrm>
          <a:off x="3867" y="0"/>
          <a:ext cx="7912583" cy="156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itchFamily="2" charset="0"/>
              <a:cs typeface="NikoshBAN" pitchFamily="2" charset="0"/>
            </a:rPr>
            <a:t>পাঠ শিরোনাম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9841" y="45974"/>
        <a:ext cx="7820635" cy="1477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8D7F-4CB5-43CB-B470-128389397FBB}">
      <dsp:nvSpPr>
        <dsp:cNvPr id="0" name=""/>
        <dsp:cNvSpPr/>
      </dsp:nvSpPr>
      <dsp:spPr>
        <a:xfrm>
          <a:off x="5052" y="0"/>
          <a:ext cx="10337661" cy="110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কুতুব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উদ্দিন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আইবেক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7504" y="32452"/>
        <a:ext cx="10272757" cy="1043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F672F-6F8B-4778-88E4-11187F33BEAD}">
      <dsp:nvSpPr>
        <dsp:cNvPr id="0" name=""/>
        <dsp:cNvSpPr/>
      </dsp:nvSpPr>
      <dsp:spPr>
        <a:xfrm>
          <a:off x="2596" y="0"/>
          <a:ext cx="5312393" cy="1336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একটি ভিডিও দেখি</a:t>
          </a:r>
          <a:endParaRPr lang="bn-BD" sz="3200" kern="1200" dirty="0"/>
        </a:p>
      </dsp:txBody>
      <dsp:txXfrm>
        <a:off x="41739" y="39143"/>
        <a:ext cx="5234107" cy="1258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E481-E26F-4105-8207-49903767C353}">
      <dsp:nvSpPr>
        <dsp:cNvPr id="0" name=""/>
        <dsp:cNvSpPr/>
      </dsp:nvSpPr>
      <dsp:spPr>
        <a:xfrm>
          <a:off x="3385" y="0"/>
          <a:ext cx="6926464" cy="156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শিখন ফল</a:t>
          </a:r>
          <a:endParaRPr lang="en-US" sz="65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9359" y="45974"/>
        <a:ext cx="6834516" cy="1477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908B-5183-4AAA-A9CF-388911481DEC}">
      <dsp:nvSpPr>
        <dsp:cNvPr id="0" name=""/>
        <dsp:cNvSpPr/>
      </dsp:nvSpPr>
      <dsp:spPr>
        <a:xfrm rot="10800000">
          <a:off x="-2" y="527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 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এ পাঠ শেষে শিক্ষাথীরা---</a:t>
          </a:r>
          <a:endParaRPr lang="bn-BD" sz="40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1589" y="527"/>
        <a:ext cx="11832595" cy="606363"/>
      </dsp:txXfrm>
    </dsp:sp>
    <dsp:sp modelId="{CF29BBBB-9E44-490F-AC0F-5647B2FD73EB}">
      <dsp:nvSpPr>
        <dsp:cNvPr id="0" name=""/>
        <dsp:cNvSpPr/>
      </dsp:nvSpPr>
      <dsp:spPr>
        <a:xfrm>
          <a:off x="0" y="107205"/>
          <a:ext cx="635559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3130E-892F-480E-B2CC-7010ECA57C6E}">
      <dsp:nvSpPr>
        <dsp:cNvPr id="0" name=""/>
        <dsp:cNvSpPr/>
      </dsp:nvSpPr>
      <dsp:spPr>
        <a:xfrm rot="10800000">
          <a:off x="11075" y="758482"/>
          <a:ext cx="11962031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সম্পরকে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জানতে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bn-BD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62666" y="758482"/>
        <a:ext cx="11810440" cy="606363"/>
      </dsp:txXfrm>
    </dsp:sp>
    <dsp:sp modelId="{E70EE1DD-5916-4323-91D7-B93469996F22}">
      <dsp:nvSpPr>
        <dsp:cNvPr id="0" name=""/>
        <dsp:cNvSpPr/>
      </dsp:nvSpPr>
      <dsp:spPr>
        <a:xfrm>
          <a:off x="58249" y="773719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B70A1-D3F7-4895-BA9F-72EBEDCA12F4}">
      <dsp:nvSpPr>
        <dsp:cNvPr id="0" name=""/>
        <dsp:cNvSpPr/>
      </dsp:nvSpPr>
      <dsp:spPr>
        <a:xfrm rot="10800000">
          <a:off x="-2" y="1499500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২।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দিল্লির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সুলতান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সম্পরকে  বলতে পারবে।</a:t>
          </a:r>
          <a:endParaRPr lang="bn-BD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51589" y="1499500"/>
        <a:ext cx="11832595" cy="606363"/>
      </dsp:txXfrm>
    </dsp:sp>
    <dsp:sp modelId="{F7D3545A-9B36-404B-9388-3FC3E33D0D93}">
      <dsp:nvSpPr>
        <dsp:cNvPr id="0" name=""/>
        <dsp:cNvSpPr/>
      </dsp:nvSpPr>
      <dsp:spPr>
        <a:xfrm>
          <a:off x="88731" y="1485954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0893E-90AD-4BDF-94F2-547AC4014170}">
      <dsp:nvSpPr>
        <dsp:cNvPr id="0" name=""/>
        <dsp:cNvSpPr/>
      </dsp:nvSpPr>
      <dsp:spPr>
        <a:xfrm rot="10800000">
          <a:off x="-2" y="2274390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বাংলায়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অভিযান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লক্ষণ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সেনের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পলায়ন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সম্পরকে  বর্ণনা করতে পারবে</a:t>
          </a:r>
          <a:r>
            <a:rPr lang="bn-BD" sz="2400" kern="1200" dirty="0" smtClean="0">
              <a:solidFill>
                <a:srgbClr val="FF0000"/>
              </a:solidFill>
            </a:rPr>
            <a:t>।     </a:t>
          </a:r>
          <a:endParaRPr lang="bn-BD" sz="2400" kern="1200" dirty="0">
            <a:solidFill>
              <a:srgbClr val="FF0000"/>
            </a:solidFill>
          </a:endParaRPr>
        </a:p>
      </dsp:txBody>
      <dsp:txXfrm rot="10800000">
        <a:off x="151589" y="2274390"/>
        <a:ext cx="11832595" cy="606363"/>
      </dsp:txXfrm>
    </dsp:sp>
    <dsp:sp modelId="{F1F29490-F220-4801-8B01-70682218B027}">
      <dsp:nvSpPr>
        <dsp:cNvPr id="0" name=""/>
        <dsp:cNvSpPr/>
      </dsp:nvSpPr>
      <dsp:spPr>
        <a:xfrm>
          <a:off x="103969" y="2243908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AC5C-ACBB-435B-90C4-5E1D111EA1A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FAD9-352F-4107-90E7-C101DCE8F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6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FAD9-352F-4107-90E7-C101DCE8FE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2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833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395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3334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6113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66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0945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8595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67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693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7650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0581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8F1B-2D7A-40F0-B248-59184C0A7EF3}" type="datetimeFigureOut">
              <a:rPr lang="en-AU" smtClean="0"/>
              <a:pPr/>
              <a:t>24/03/2020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721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microsoft.com/office/2007/relationships/media" Target="../media/media2.MP4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015" y="318233"/>
            <a:ext cx="5485108" cy="1789139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AU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390" y="2759210"/>
            <a:ext cx="6232358" cy="33960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638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799" y="886802"/>
            <a:ext cx="4964723" cy="1325563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AU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89" y="2839976"/>
            <a:ext cx="10912649" cy="2976208"/>
          </a:xfrm>
          <a:solidFill>
            <a:schemeClr val="accent2"/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সাম্রারাজ্জের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জাতিতে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তুর্কিস্থানের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সময়েই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ঘুরীর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প্রিয়পাত্র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উঠেন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কুৎসিত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সদ্গুনের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১২০৬—১২১০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(৪)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8000" dirty="0" smtClean="0"/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xmlns="" val="1271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82" y="984616"/>
            <a:ext cx="7789985" cy="1325563"/>
          </a:xfrm>
          <a:solidFill>
            <a:srgbClr val="92D050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AU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05" y="2674962"/>
            <a:ext cx="10339246" cy="2906972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 algn="ctr"/>
            <a:endParaRPr lang="en-US" sz="5400" dirty="0" smtClean="0">
              <a:solidFill>
                <a:srgbClr val="FF0000"/>
              </a:solidFill>
            </a:endParaRPr>
          </a:p>
          <a:p>
            <a:pPr lvl="8"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434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9823" y="528638"/>
            <a:ext cx="4074763" cy="175736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</a:rPr>
              <a:t>ছবি</a:t>
            </a:r>
            <a:endParaRPr lang="en-A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207" y="3152798"/>
            <a:ext cx="4721994" cy="23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2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627" y="933329"/>
            <a:ext cx="5011615" cy="132556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5E4CE6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AU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3" y="2743200"/>
            <a:ext cx="9301162" cy="338613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১২০৬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মারা গেলে গিয়াস উদ্দিন সিংহাসন লাভ করেন । তিনি কুতুবউদ্দিনকে সুলতান উপাধি প্রদান এবং দাসত্ত মোচন রাজকীয় বিশিষ্ট প্রদান করেন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।এভাবে ১২০৬ সালে স্বাধীন দিল্লির  সুলতান হিসেবে প্রতিষ্ঠাতা শাসক।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 দুর্ভাগ্যবশত ১২১০ সালের নভেম্বর মাসে লাহোড়ে চৌগাণ  খেলার সময় ঘোড়ার পীঠ  থেকে পড়ে তিনি গুরুতর ভাবে আহত হয়ে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হলীলা ত্যাগ করেন ।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লাহোড়ে আনারকলির নিকটে এই  মহাণ বীরকে সমাহিত করা হয়।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52" y="0"/>
            <a:ext cx="8146009" cy="1920021"/>
          </a:xfr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AU" sz="115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AU" sz="115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0153"/>
            <a:ext cx="11034486" cy="2644728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bn-BD" dirty="0" smtClean="0"/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 পত্র-৩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পলায়ন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সম্পরকে  বর্ণনা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xmlns="" val="12407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36" y="166024"/>
            <a:ext cx="5886449" cy="1771650"/>
          </a:xfrm>
          <a:solidFill>
            <a:srgbClr val="9DC3E6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 smtClean="0"/>
              <a:t>ছবি</a:t>
            </a:r>
            <a:endParaRPr lang="en-AU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873" y="2659555"/>
            <a:ext cx="2388358" cy="244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3284" y="2659555"/>
            <a:ext cx="2976507" cy="2057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46" y="2659555"/>
            <a:ext cx="303077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035" y="344558"/>
            <a:ext cx="4775195" cy="1351722"/>
          </a:xfrm>
          <a:solidFill>
            <a:srgbClr val="92D050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AU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987827"/>
            <a:ext cx="11501646" cy="3539516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B27D1E"/>
                </a:solidFill>
              </a:rPr>
              <a:t>   </a:t>
            </a:r>
            <a:endParaRPr lang="bn-BD" sz="2800" dirty="0" smtClean="0">
              <a:solidFill>
                <a:srgbClr val="B27D1E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ইখতিয়ার উদ্দিন মুহাম্মদ বখতিয়ার খিলজি ১২০৫ সালে বাংলায় হিন্দু সেন বংশের সর্বশেষ নৃপতি লক্ষণ সেনের রাজধানী নদীয়ায় আগমন করেন । কথিত আছে যে, অশ্ব বিক্রেতা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ছদ্দবেশে মাত্র ১৮ জন অশ্বারোহী নিয়ে তিনি হটাত নদীয়া আক্রমণ করে রক্ষীদের হত্যা করেন। দুপুরের খাবারের ব্যস্ত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তায়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রাজা প্রাসাদের পশ্চাৎ দিকের দরজা দিয়ে প্রাণভয়ে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নদীপথে বিক্রমপুর পলায়ন করেন ।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প্রকৃ্ত পক্ষে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ইখতিয়ার উদ্দিন মুহাম্মদ বখতিয়ার খিলজি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 সেনাদের আগমনের পূর্বেই তিনি কতিপয় অশ্বারোহীর  সাহায্যে দুর্বল রাজাকে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বিতারিত করে বিনা যুদ্ধে নদীয়া জয় করেন । বলা বাহুল্য বিহার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 বাংলা জয় কুতুবউদ্দিন আইবেকের নির্দেশেই সম্পূর্ণ করা হয়।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90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349" y="1254004"/>
            <a:ext cx="3991708" cy="1325563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70" y="2915478"/>
            <a:ext cx="10625380" cy="1878195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bn-BD" sz="4000" dirty="0" smtClean="0"/>
          </a:p>
          <a:p>
            <a:endParaRPr lang="bn-BD" sz="4000" dirty="0" smtClean="0"/>
          </a:p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কুতুবউদ্দিন আইবেকের 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সমাধি কোথায়  অবস্থিত ?</a:t>
            </a:r>
          </a:p>
          <a:p>
            <a:r>
              <a:rPr lang="bn-BD" sz="8600" dirty="0" smtClean="0">
                <a:solidFill>
                  <a:srgbClr val="B27D1E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8800" dirty="0">
                <a:solidFill>
                  <a:srgbClr val="B27D1E"/>
                </a:solidFill>
                <a:latin typeface="NikoshBAN" pitchFamily="2" charset="0"/>
                <a:cs typeface="NikoshBAN" pitchFamily="2" charset="0"/>
              </a:rPr>
              <a:t>কুতুবউদ্দিন </a:t>
            </a:r>
            <a:r>
              <a:rPr lang="bn-BD" sz="8800" dirty="0" smtClean="0">
                <a:solidFill>
                  <a:srgbClr val="B27D1E"/>
                </a:solidFill>
                <a:latin typeface="NikoshBAN" pitchFamily="2" charset="0"/>
                <a:cs typeface="NikoshBAN" pitchFamily="2" charset="0"/>
              </a:rPr>
              <a:t>আইবেক কে “মালিক” খেতাবে ভূষিত করেন কে ?</a:t>
            </a:r>
            <a:endParaRPr lang="bn-BD" sz="8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/>
              <a:t>   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xmlns="" val="11725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271587"/>
            <a:ext cx="6219458" cy="1914525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AU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71" y="3671455"/>
            <a:ext cx="10515600" cy="27432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6200" dirty="0" smtClean="0"/>
          </a:p>
          <a:p>
            <a:pPr marL="0" indent="0"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লক্ষণ সেনের পরাজয়ের কারণ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(৫টি বাক্যে)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6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14" y="214313"/>
            <a:ext cx="8118231" cy="1485899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9600" dirty="0" smtClean="0"/>
              <a:t>ধন্যবাদ</a:t>
            </a:r>
            <a:endParaRPr lang="en-AU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214" y="2000250"/>
            <a:ext cx="8118231" cy="46291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8753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090" y="171894"/>
            <a:ext cx="7902053" cy="5478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শিক্ষক পরিচিতিঃ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সাইফ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বিভাগ</a:t>
            </a:r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আলোকনগর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বাগমারা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রাজশাহী।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আইডি নং- ৩০৯০৭৫৬</a:t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 ০১৭৩৯২০০৮০০</a:t>
            </a:r>
            <a:b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Email: saifsi@gmail.com</a:t>
            </a:r>
            <a:endParaRPr lang="en-AU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89" y="582184"/>
            <a:ext cx="3223657" cy="41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8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165833"/>
            <a:ext cx="9115425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paNikoshBAN"/>
                <a:cs typeface="NikoshBAN" panose="02000000000000000000" pitchFamily="2" charset="0"/>
              </a:rPr>
              <a:t>পাঠ পরিচিতিঃ</a:t>
            </a:r>
            <a:endParaRPr lang="en-AU" sz="9600" dirty="0">
              <a:latin typeface="paNikoshBAN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0" y="1957388"/>
            <a:ext cx="5829301" cy="43291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bn-BD" sz="5400" dirty="0" smtClean="0">
              <a:solidFill>
                <a:srgbClr val="0070C0"/>
              </a:solidFill>
            </a:endParaRP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দ্বাদশ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ইসঃ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অধ্যায়ঃ- ২য়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তাং -------------</a:t>
            </a:r>
            <a:endParaRPr lang="en-AU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612" y="4025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 দেখি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864" y="4119218"/>
            <a:ext cx="5158852" cy="2226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6382" y="1433748"/>
            <a:ext cx="2333625" cy="2362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08" y="1433748"/>
            <a:ext cx="2171008" cy="2362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412" y="4275450"/>
            <a:ext cx="2390775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099" y="1433749"/>
            <a:ext cx="1790700" cy="2362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590" y="1433748"/>
            <a:ext cx="2857500" cy="2362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099" y="4275449"/>
            <a:ext cx="2286000" cy="20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3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65037732"/>
              </p:ext>
            </p:extLst>
          </p:nvPr>
        </p:nvGraphicFramePr>
        <p:xfrm>
          <a:off x="4282633" y="246185"/>
          <a:ext cx="3576577" cy="105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834" y="2513480"/>
            <a:ext cx="3414748" cy="320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064" y="2513480"/>
            <a:ext cx="3870917" cy="32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0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996556" y="618564"/>
          <a:ext cx="792031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467829096"/>
              </p:ext>
            </p:extLst>
          </p:nvPr>
        </p:nvGraphicFramePr>
        <p:xfrm>
          <a:off x="960698" y="3186029"/>
          <a:ext cx="10347767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75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46701761"/>
              </p:ext>
            </p:extLst>
          </p:nvPr>
        </p:nvGraphicFramePr>
        <p:xfrm>
          <a:off x="3123029" y="0"/>
          <a:ext cx="5317586" cy="133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 Same Side Corner Rectangle 4"/>
          <p:cNvSpPr/>
          <p:nvPr/>
        </p:nvSpPr>
        <p:spPr>
          <a:xfrm>
            <a:off x="109182" y="2400300"/>
            <a:ext cx="11914496" cy="370332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2" name="Indian history '' Delhi Sultan KUTUBUDDIN IBAC '' ( Telugu General Knowledge Video )(720p)(0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8284" y="2563048"/>
            <a:ext cx="4711937" cy="3411941"/>
          </a:xfrm>
          <a:prstGeom prst="rect">
            <a:avLst/>
          </a:prstGeom>
        </p:spPr>
      </p:pic>
      <p:pic>
        <p:nvPicPr>
          <p:cNvPr id="4" name="Qutb ud din aibak.mpg(360p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2828" y="254598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6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183904138"/>
              </p:ext>
            </p:extLst>
          </p:nvPr>
        </p:nvGraphicFramePr>
        <p:xfrm>
          <a:off x="2314937" y="344557"/>
          <a:ext cx="6933235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01979204"/>
              </p:ext>
            </p:extLst>
          </p:nvPr>
        </p:nvGraphicFramePr>
        <p:xfrm>
          <a:off x="110837" y="2499360"/>
          <a:ext cx="11984182" cy="288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entagon 2"/>
          <p:cNvSpPr/>
          <p:nvPr/>
        </p:nvSpPr>
        <p:spPr>
          <a:xfrm rot="10800000">
            <a:off x="9990161" y="832513"/>
            <a:ext cx="2388358" cy="111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19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9BBBB-9E44-490F-AC0F-5647B2FD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F29BBBB-9E44-490F-AC0F-5647B2FD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F29BBBB-9E44-490F-AC0F-5647B2FD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4908B-5183-4AAA-A9CF-38891148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D4908B-5183-4AAA-A9CF-38891148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D4908B-5183-4AAA-A9CF-38891148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EE1DD-5916-4323-91D7-B9346999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70EE1DD-5916-4323-91D7-B9346999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70EE1DD-5916-4323-91D7-B9346999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3130E-892F-480E-B2CC-7010ECA5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5163130E-892F-480E-B2CC-7010ECA5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163130E-892F-480E-B2CC-7010ECA5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D3545A-9B36-404B-9388-3FC3E33D0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7D3545A-9B36-404B-9388-3FC3E33D0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7D3545A-9B36-404B-9388-3FC3E33D0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B70A1-D3F7-4895-BA9F-72EBEDCA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51B70A1-D3F7-4895-BA9F-72EBEDCA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51B70A1-D3F7-4895-BA9F-72EBEDCA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F29490-F220-4801-8B01-70682218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1F29490-F220-4801-8B01-70682218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1F29490-F220-4801-8B01-70682218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0893E-90AD-4BDF-94F2-547AC401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2950893E-90AD-4BDF-94F2-547AC401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2950893E-90AD-4BDF-94F2-547AC401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339" y="828675"/>
            <a:ext cx="7778262" cy="19431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AU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1" y="3014133"/>
            <a:ext cx="11023439" cy="2709333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bn-BD" sz="5400" dirty="0" smtClean="0">
              <a:latin typeface="NikoshBAN"/>
            </a:endParaRPr>
          </a:p>
          <a:p>
            <a:pPr marL="0" indent="0">
              <a:buNone/>
            </a:pPr>
            <a:r>
              <a:rPr lang="bn-BD" sz="3200" dirty="0" smtClean="0"/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lvl="0" indent="0">
              <a:buNone/>
            </a:pP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২।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5400" dirty="0"/>
          </a:p>
          <a:p>
            <a:pPr marL="0" indent="0">
              <a:buNone/>
            </a:pP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xmlns="" val="16236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407</Words>
  <Application>Microsoft Office PowerPoint</Application>
  <PresentationFormat>Custom</PresentationFormat>
  <Paragraphs>55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  শিক্ষক পরিচিতিঃ সাইফুল ইসলাম সাইফ প্রভাষক, ইসলামের ইতিহাস ও সংস্কৃতি বিভাগ আলোকনগর মহিলা কলেজ বাগমারা, রাজশাহী। আইডি নং- ৩০৯০৭৫৬ মোবাইলঃ ০১৭৩৯২০০৮০০ Email: saifsi@gmail.com</vt:lpstr>
      <vt:lpstr>পাঠ পরিচিতিঃ</vt:lpstr>
      <vt:lpstr>Slide 4</vt:lpstr>
      <vt:lpstr>Slide 5</vt:lpstr>
      <vt:lpstr>Slide 6</vt:lpstr>
      <vt:lpstr>Slide 7</vt:lpstr>
      <vt:lpstr>Slide 8</vt:lpstr>
      <vt:lpstr>একক কাজঃ</vt:lpstr>
      <vt:lpstr>সমাধানঃ</vt:lpstr>
      <vt:lpstr>জোড়ায় কাজঃ</vt:lpstr>
      <vt:lpstr>ছবি</vt:lpstr>
      <vt:lpstr>সমাধানঃ</vt:lpstr>
      <vt:lpstr>দলীয় কাজঃ</vt:lpstr>
      <vt:lpstr>ছবি</vt:lpstr>
      <vt:lpstr>সমাধানঃ</vt:lpstr>
      <vt:lpstr>মূল্যায়নঃ</vt:lpstr>
      <vt:lpstr>বাড়ীর কাজঃ</vt:lpstr>
      <vt:lpstr>ধন্যবাদ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1286</cp:revision>
  <dcterms:created xsi:type="dcterms:W3CDTF">2016-01-04T04:24:32Z</dcterms:created>
  <dcterms:modified xsi:type="dcterms:W3CDTF">2020-03-24T06:29:55Z</dcterms:modified>
</cp:coreProperties>
</file>