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0" r:id="rId2"/>
    <p:sldId id="277" r:id="rId3"/>
    <p:sldId id="263" r:id="rId4"/>
    <p:sldId id="264" r:id="rId5"/>
    <p:sldId id="265" r:id="rId6"/>
    <p:sldId id="300" r:id="rId7"/>
    <p:sldId id="301" r:id="rId8"/>
    <p:sldId id="302" r:id="rId9"/>
    <p:sldId id="303" r:id="rId10"/>
    <p:sldId id="294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1"/>
            <a:ext cx="8229600" cy="624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7188" y="990600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16605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23430" y="2848818"/>
            <a:ext cx="8263370" cy="3320553"/>
            <a:chOff x="457200" y="-319913"/>
            <a:chExt cx="8263370" cy="2105895"/>
          </a:xfrm>
        </p:grpSpPr>
        <p:sp>
          <p:nvSpPr>
            <p:cNvPr id="12" name="Round Diagonal Corner Rectangle 11"/>
            <p:cNvSpPr/>
            <p:nvPr/>
          </p:nvSpPr>
          <p:spPr>
            <a:xfrm>
              <a:off x="457200" y="-319913"/>
              <a:ext cx="8263370" cy="2105895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19570" y="-20868"/>
                  <a:ext cx="7952510" cy="16200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 smtClean="0">
                      <a:latin typeface="NikoshBAN" pitchFamily="2" charset="0"/>
                      <a:cs typeface="NikoshBAN" pitchFamily="2" charset="0"/>
                    </a:rPr>
                    <a:t>PQR </a:t>
                  </a:r>
                  <a:r>
                    <a:rPr lang="bn-IN" sz="4000" b="1" dirty="0" smtClean="0">
                      <a:latin typeface="NikoshBAN" pitchFamily="2" charset="0"/>
                      <a:cs typeface="NikoshBAN" pitchFamily="2" charset="0"/>
                    </a:rPr>
                    <a:t>একটি ত্রিভুজ ।</a:t>
                  </a:r>
                  <a:r>
                    <a:rPr lang="en-US" sz="4000" b="1" dirty="0" smtClean="0">
                      <a:latin typeface="NikoshBAN" pitchFamily="2" charset="0"/>
                      <a:cs typeface="NikoshBAN" pitchFamily="2" charset="0"/>
                    </a:rPr>
                    <a:t> PQ= PR, QP </a:t>
                  </a:r>
                  <a:r>
                    <a:rPr lang="bn-IN" sz="4000" b="1" dirty="0" smtClean="0">
                      <a:latin typeface="NikoshBAN" pitchFamily="2" charset="0"/>
                      <a:cs typeface="NikoshBAN" pitchFamily="2" charset="0"/>
                    </a:rPr>
                    <a:t>কে </a:t>
                  </a:r>
                  <a:r>
                    <a:rPr lang="en-US" sz="4000" b="1" dirty="0" smtClean="0">
                      <a:latin typeface="NikoshBAN" pitchFamily="2" charset="0"/>
                      <a:cs typeface="NikoshBAN" pitchFamily="2" charset="0"/>
                    </a:rPr>
                    <a:t>S</a:t>
                  </a:r>
                  <a:r>
                    <a:rPr lang="bn-IN" sz="4000" b="1" dirty="0" smtClean="0">
                      <a:latin typeface="NikoshBAN" pitchFamily="2" charset="0"/>
                      <a:cs typeface="NikoshBAN" pitchFamily="2" charset="0"/>
                    </a:rPr>
                    <a:t> পর্যন্ত এমনভাবে বর্ধিত করা হলো যেন</a:t>
                  </a:r>
                  <a:r>
                    <a:rPr lang="en-US" sz="4000" b="1" dirty="0" smtClean="0">
                      <a:latin typeface="NikoshBAN" pitchFamily="2" charset="0"/>
                      <a:cs typeface="NikoshBAN" pitchFamily="2" charset="0"/>
                    </a:rPr>
                    <a:t> PS= PR </a:t>
                  </a:r>
                  <a:r>
                    <a:rPr lang="bn-IN" sz="4000" b="1" dirty="0" smtClean="0">
                      <a:latin typeface="NikoshBAN" pitchFamily="2" charset="0"/>
                      <a:cs typeface="NikoshBAN" pitchFamily="2" charset="0"/>
                    </a:rPr>
                    <a:t>হয়। </a:t>
                  </a:r>
                  <a:r>
                    <a:rPr lang="en-US" sz="4000" b="1" dirty="0" smtClean="0">
                      <a:latin typeface="NikoshBAN" pitchFamily="2" charset="0"/>
                      <a:cs typeface="NikoshBAN" pitchFamily="2" charset="0"/>
                    </a:rPr>
                    <a:t>R </a:t>
                  </a:r>
                  <a:r>
                    <a:rPr lang="bn-IN" sz="4000" b="1" dirty="0" smtClean="0">
                      <a:latin typeface="NikoshBAN" pitchFamily="2" charset="0"/>
                      <a:cs typeface="NikoshBAN" pitchFamily="2" charset="0"/>
                    </a:rPr>
                    <a:t>ও </a:t>
                  </a:r>
                  <a:r>
                    <a:rPr lang="en-US" sz="4000" b="1" dirty="0" smtClean="0">
                      <a:latin typeface="NikoshBAN" pitchFamily="2" charset="0"/>
                      <a:cs typeface="NikoshBAN" pitchFamily="2" charset="0"/>
                    </a:rPr>
                    <a:t>S</a:t>
                  </a:r>
                  <a:r>
                    <a:rPr lang="bn-IN" sz="4000" b="1" dirty="0" smtClean="0">
                      <a:latin typeface="NikoshBAN" pitchFamily="2" charset="0"/>
                      <a:cs typeface="NikoshBAN" pitchFamily="2" charset="0"/>
                    </a:rPr>
                    <a:t> যোগ করি। প্রমাণ করতে হবে যে </a:t>
                  </a:r>
                  <a14:m>
                    <m:oMath xmlns:m="http://schemas.openxmlformats.org/officeDocument/2006/math">
                      <m:r>
                        <a:rPr lang="bn-IN" sz="40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𝑸𝑹𝑺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=</m:t>
                      </m:r>
                    </m:oMath>
                  </a14:m>
                  <a:r>
                    <a:rPr lang="bn-IN" sz="4000" b="1" dirty="0" smtClean="0">
                      <a:latin typeface="NikoshBAN" pitchFamily="2" charset="0"/>
                      <a:cs typeface="NikoshBAN" pitchFamily="2" charset="0"/>
                    </a:rPr>
                    <a:t>একসমকোন </a:t>
                  </a:r>
                  <a:endParaRPr lang="en-US" sz="4000" b="1" dirty="0" smtClean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570" y="-20868"/>
                  <a:ext cx="7952510" cy="162009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761" t="-4057" r="-3221" b="-97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7341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3400" y="2133600"/>
                <a:ext cx="813954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১)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PQR 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একটি ত্রিভুজ ।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PQ= PR, QP 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কে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S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 পর্যন্ত এমনভাবে বর্ধিত করা হলো যেন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PS= PR 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হয়।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R 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S</a:t>
                </a:r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 যোগ করি। </a:t>
                </a:r>
                <a14:m>
                  <m:oMath xmlns:m="http://schemas.openxmlformats.org/officeDocument/2006/math">
                    <m:r>
                      <a:rPr lang="bn-IN" sz="2400" b="1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r>
                      <a:rPr lang="en-US" sz="2400" b="1" i="1">
                        <a:latin typeface="Cambria Math"/>
                        <a:ea typeface="Cambria Math"/>
                        <a:cs typeface="NikoshBAN" pitchFamily="2" charset="0"/>
                      </a:rPr>
                      <m:t>𝑸𝑹𝑺</m:t>
                    </m:r>
                    <m:r>
                      <a:rPr lang="en-US" sz="2400" b="1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133600"/>
                <a:ext cx="8139545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573" t="-5732" r="-1648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39882" y="3116826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সমকোন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সমকোন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সমকোন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কোনটি নয়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3742703"/>
            <a:ext cx="8139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PQR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একটি ত্রিভুজ 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M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N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যথাক্রমে ত্রিভুজটির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PQ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PR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বাহুর মধ্যবিন্দু।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কোনটি সঠিক 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2281" y="4696810"/>
                <a:ext cx="8139545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ক)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খ)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MN</a:t>
                </a:r>
                <a14:m>
                  <m:oMath xmlns:m="http://schemas.openxmlformats.org/officeDocument/2006/math">
                    <m:r>
                      <a:rPr lang="bn-IN" sz="2400">
                        <a:latin typeface="Cambria Math"/>
                        <a:cs typeface="NikoshBAN" pitchFamily="2" charset="0"/>
                      </a:rPr>
                      <m:t>।।</m:t>
                    </m:r>
                  </m:oMath>
                </a14:m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QR</a:t>
                </a:r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ঘ) </a:t>
                </a:r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MN=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QR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81" y="4696810"/>
                <a:ext cx="8139545" cy="625877"/>
              </a:xfrm>
              <a:prstGeom prst="rect">
                <a:avLst/>
              </a:prstGeom>
              <a:blipFill rotWithShape="1">
                <a:blip r:embed="rId3"/>
                <a:stretch>
                  <a:fillRect l="-1498" b="-19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7314"/>
            <a:ext cx="8229600" cy="234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304800"/>
            <a:ext cx="8229600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৬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২২/০২/২০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1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লক্ষ কর ও উত্তর দাওঃ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010" y="2133601"/>
            <a:ext cx="2749424" cy="226232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95600" y="4395923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চিত্রটি কিসের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125602"/>
            <a:ext cx="7848600" cy="2123146"/>
            <a:chOff x="609600" y="3352800"/>
            <a:chExt cx="78486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7560" y="3498407"/>
              <a:ext cx="7086514" cy="1385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রেখা,কোণ ও ত্রিভুজ</a:t>
              </a:r>
            </a:p>
            <a:p>
              <a:pPr algn="ctr"/>
              <a:r>
                <a:rPr lang="bn-IN" sz="4800" dirty="0" smtClean="0">
                  <a:latin typeface="NikoshBAN" pitchFamily="2" charset="0"/>
                  <a:cs typeface="NikoshBAN" pitchFamily="2" charset="0"/>
                </a:rPr>
                <a:t>(উপপাদ্য-সৃজনশীল সমাধান)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১।ত্রিভুজ সংক্রান্ত উপপাদ্যগুলো প্রমাণ 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7848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4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381000"/>
            <a:ext cx="8153400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44491"/>
            <a:ext cx="924054" cy="323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74" y="3064578"/>
            <a:ext cx="381053" cy="3429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68387"/>
            <a:ext cx="2743200" cy="305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8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35417"/>
            <a:ext cx="2333951" cy="27435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6096000" cy="683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7208"/>
            <a:ext cx="1419423" cy="459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02075"/>
            <a:ext cx="5486400" cy="4858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7" y="3373407"/>
            <a:ext cx="3636818" cy="6573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" y="4030774"/>
            <a:ext cx="3733800" cy="4949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7" y="4525728"/>
            <a:ext cx="3158836" cy="436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4" y="5024409"/>
            <a:ext cx="5096587" cy="51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35417"/>
            <a:ext cx="2333951" cy="27435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5744377" cy="38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3343742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97" y="2144862"/>
            <a:ext cx="2838846" cy="445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24" y="2743200"/>
            <a:ext cx="2838846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97" y="3295630"/>
            <a:ext cx="2810267" cy="3619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33800"/>
            <a:ext cx="1405133" cy="3234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177145"/>
            <a:ext cx="480127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755571"/>
            <a:ext cx="5220429" cy="3948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555672"/>
            <a:ext cx="3276600" cy="3386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5" y="5150426"/>
            <a:ext cx="4129375" cy="3726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24" y="5970486"/>
            <a:ext cx="3222476" cy="33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5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210</Words>
  <Application>Microsoft Office PowerPoint</Application>
  <PresentationFormat>On-screen Show (4:3)</PresentationFormat>
  <Paragraphs>30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133</cp:revision>
  <dcterms:created xsi:type="dcterms:W3CDTF">2006-08-16T00:00:00Z</dcterms:created>
  <dcterms:modified xsi:type="dcterms:W3CDTF">2020-03-23T13:31:19Z</dcterms:modified>
</cp:coreProperties>
</file>