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7" r:id="rId34"/>
    <p:sldId id="298" r:id="rId35"/>
    <p:sldId id="299" r:id="rId36"/>
    <p:sldId id="300" r:id="rId37"/>
    <p:sldId id="295" r:id="rId38"/>
    <p:sldId id="296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28C29-8352-490E-BC24-7CFAD3D710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61B43-CEB6-4823-A975-25AA2B3B2591}">
      <dgm:prSet phldrT="[Text]" phldr="1" custT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E57346D-8A3A-4E68-BB44-6C1D6F70117C}" type="parTrans" cxnId="{B090DC27-57A5-4355-BCF9-F6B1021F0B27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D557450A-A172-47E4-A0BF-8CCE1918B995}" type="sibTrans" cxnId="{B090DC27-57A5-4355-BCF9-F6B1021F0B27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5583489-F8F1-406E-932D-231E20FF15BC}">
      <dgm:prSet phldrT="[Text]" phldr="1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2C27023-8302-4E95-85BA-1C0D4FFB7A72}" type="parTrans" cxnId="{7E57787C-4715-4D16-8ABA-79D4FB169DE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93C808B7-1A0B-4D39-A195-6CB7E70C0DD4}" type="sibTrans" cxnId="{7E57787C-4715-4D16-8ABA-79D4FB169DE1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E1945A11-B60D-4194-B53D-91F3089B697B}">
      <dgm:prSet phldrT="[Text]" phldr="1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0A2BE35-BD08-47CE-BF73-50C43DDDB180}" type="parTrans" cxnId="{2116B38F-EE97-4387-B930-5F3C039504F9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3514F232-13CA-4547-91CD-656C0ABFD4F4}" type="sibTrans" cxnId="{2116B38F-EE97-4387-B930-5F3C039504F9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8A86D4A6-74E5-4FC9-A687-5059CCB355FC}">
      <dgm:prSet phldrT="[Text]" phldr="1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63D51BF-6BC3-47F7-BAA8-DAA9E8427130}" type="parTrans" cxnId="{D684788C-17C9-4591-9F47-3B2AC349A9F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4C1D3E79-B36D-4F51-89AE-782D8D651BCA}" type="sibTrans" cxnId="{D684788C-17C9-4591-9F47-3B2AC349A9FA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A606E0C0-AA38-4B25-95E9-C76558E82FEA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9E146F9-CD4A-4FB0-98D9-13F036CB923A}" type="sibTrans" cxnId="{E7D2DDD6-515A-41DA-9BE5-30058D8AA2B9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A344FDA-EA4D-41EB-98F8-79F36E1AB7C0}" type="parTrans" cxnId="{E7D2DDD6-515A-41DA-9BE5-30058D8AA2B9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03EE1B2-41B0-40C8-9CCD-EF7EBB3B4ACB}" type="pres">
      <dgm:prSet presAssocID="{3BE28C29-8352-490E-BC24-7CFAD3D710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1EEBAC-3D3C-44C4-83D8-AE7B80713509}" type="pres">
      <dgm:prSet presAssocID="{A606E0C0-AA38-4B25-95E9-C76558E82FEA}" presName="centerShape" presStyleLbl="node0" presStyleIdx="0" presStyleCnt="1" custScaleX="91959" custScaleY="87709" custLinFactNeighborX="14771" custLinFactNeighborY="-758"/>
      <dgm:spPr/>
      <dgm:t>
        <a:bodyPr/>
        <a:lstStyle/>
        <a:p>
          <a:endParaRPr lang="en-US"/>
        </a:p>
      </dgm:t>
    </dgm:pt>
    <dgm:pt modelId="{FC5CCC95-FD0D-4D75-976D-A1E2DFB423D4}" type="pres">
      <dgm:prSet presAssocID="{4B061B43-CEB6-4823-A975-25AA2B3B2591}" presName="node" presStyleLbl="node1" presStyleIdx="0" presStyleCnt="4" custRadScaleRad="100634" custRadScaleInc="5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9DF55-48EC-4063-BA7C-6B664AF07CF5}" type="pres">
      <dgm:prSet presAssocID="{4B061B43-CEB6-4823-A975-25AA2B3B2591}" presName="dummy" presStyleCnt="0"/>
      <dgm:spPr/>
    </dgm:pt>
    <dgm:pt modelId="{033A8EA0-2D1C-45AC-A3F4-223C94434976}" type="pres">
      <dgm:prSet presAssocID="{D557450A-A172-47E4-A0BF-8CCE1918B99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600A758-0E0E-4987-B60C-0A360521B3FA}" type="pres">
      <dgm:prSet presAssocID="{B5583489-F8F1-406E-932D-231E20FF15BC}" presName="node" presStyleLbl="node1" presStyleIdx="1" presStyleCnt="4" custRadScaleRad="124455" custRadScaleInc="-2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32E33-3972-4322-AA38-2BDC178759CC}" type="pres">
      <dgm:prSet presAssocID="{B5583489-F8F1-406E-932D-231E20FF15BC}" presName="dummy" presStyleCnt="0"/>
      <dgm:spPr/>
    </dgm:pt>
    <dgm:pt modelId="{4448F79E-167B-43A2-809F-0793D6F18F46}" type="pres">
      <dgm:prSet presAssocID="{93C808B7-1A0B-4D39-A195-6CB7E70C0DD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5638D07-CF56-4AE0-ABE7-D62C72BEABE6}" type="pres">
      <dgm:prSet presAssocID="{E1945A11-B60D-4194-B53D-91F3089B697B}" presName="node" presStyleLbl="node1" presStyleIdx="2" presStyleCnt="4" custRadScaleRad="90348" custRadScaleInc="-63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30508-85C0-482F-A6ED-4B609D6462C0}" type="pres">
      <dgm:prSet presAssocID="{E1945A11-B60D-4194-B53D-91F3089B697B}" presName="dummy" presStyleCnt="0"/>
      <dgm:spPr/>
    </dgm:pt>
    <dgm:pt modelId="{BEB2DA61-85A2-4B3C-B678-A60418EC7B64}" type="pres">
      <dgm:prSet presAssocID="{3514F232-13CA-4547-91CD-656C0ABFD4F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958F99C-3746-40E5-A62D-2E9A983AFF62}" type="pres">
      <dgm:prSet presAssocID="{8A86D4A6-74E5-4FC9-A687-5059CCB355FC}" presName="node" presStyleLbl="node1" presStyleIdx="3" presStyleCnt="4" custRadScaleRad="62469" custRadScaleInc="4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BC967-F63C-4848-AD17-DE13C8E59595}" type="pres">
      <dgm:prSet presAssocID="{8A86D4A6-74E5-4FC9-A687-5059CCB355FC}" presName="dummy" presStyleCnt="0"/>
      <dgm:spPr/>
    </dgm:pt>
    <dgm:pt modelId="{4EDDA749-4D84-48AC-AB51-F2B7F3946055}" type="pres">
      <dgm:prSet presAssocID="{4C1D3E79-B36D-4F51-89AE-782D8D651BC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9019D77-89F3-487D-A2B2-05EE648AD648}" type="presOf" srcId="{4C1D3E79-B36D-4F51-89AE-782D8D651BCA}" destId="{4EDDA749-4D84-48AC-AB51-F2B7F3946055}" srcOrd="0" destOrd="0" presId="urn:microsoft.com/office/officeart/2005/8/layout/radial6"/>
    <dgm:cxn modelId="{8F0A98FC-E4F1-42FE-BDD3-A81D8CDD7554}" type="presOf" srcId="{4B061B43-CEB6-4823-A975-25AA2B3B2591}" destId="{FC5CCC95-FD0D-4D75-976D-A1E2DFB423D4}" srcOrd="0" destOrd="0" presId="urn:microsoft.com/office/officeart/2005/8/layout/radial6"/>
    <dgm:cxn modelId="{D684788C-17C9-4591-9F47-3B2AC349A9FA}" srcId="{A606E0C0-AA38-4B25-95E9-C76558E82FEA}" destId="{8A86D4A6-74E5-4FC9-A687-5059CCB355FC}" srcOrd="3" destOrd="0" parTransId="{763D51BF-6BC3-47F7-BAA8-DAA9E8427130}" sibTransId="{4C1D3E79-B36D-4F51-89AE-782D8D651BCA}"/>
    <dgm:cxn modelId="{70963F81-C6AB-450E-9377-57E9C28733C4}" type="presOf" srcId="{B5583489-F8F1-406E-932D-231E20FF15BC}" destId="{C600A758-0E0E-4987-B60C-0A360521B3FA}" srcOrd="0" destOrd="0" presId="urn:microsoft.com/office/officeart/2005/8/layout/radial6"/>
    <dgm:cxn modelId="{08BBB5F6-6F44-4AD6-AFE6-9285584B2AE2}" type="presOf" srcId="{3514F232-13CA-4547-91CD-656C0ABFD4F4}" destId="{BEB2DA61-85A2-4B3C-B678-A60418EC7B64}" srcOrd="0" destOrd="0" presId="urn:microsoft.com/office/officeart/2005/8/layout/radial6"/>
    <dgm:cxn modelId="{E7D2DDD6-515A-41DA-9BE5-30058D8AA2B9}" srcId="{3BE28C29-8352-490E-BC24-7CFAD3D71026}" destId="{A606E0C0-AA38-4B25-95E9-C76558E82FEA}" srcOrd="0" destOrd="0" parTransId="{CA344FDA-EA4D-41EB-98F8-79F36E1AB7C0}" sibTransId="{B9E146F9-CD4A-4FB0-98D9-13F036CB923A}"/>
    <dgm:cxn modelId="{849AAA69-973C-4CE8-988A-452A8B5900C8}" type="presOf" srcId="{3BE28C29-8352-490E-BC24-7CFAD3D71026}" destId="{C03EE1B2-41B0-40C8-9CCD-EF7EBB3B4ACB}" srcOrd="0" destOrd="0" presId="urn:microsoft.com/office/officeart/2005/8/layout/radial6"/>
    <dgm:cxn modelId="{B090DC27-57A5-4355-BCF9-F6B1021F0B27}" srcId="{A606E0C0-AA38-4B25-95E9-C76558E82FEA}" destId="{4B061B43-CEB6-4823-A975-25AA2B3B2591}" srcOrd="0" destOrd="0" parTransId="{CE57346D-8A3A-4E68-BB44-6C1D6F70117C}" sibTransId="{D557450A-A172-47E4-A0BF-8CCE1918B995}"/>
    <dgm:cxn modelId="{68847322-4678-42C8-9469-9CEFCC65C518}" type="presOf" srcId="{8A86D4A6-74E5-4FC9-A687-5059CCB355FC}" destId="{5958F99C-3746-40E5-A62D-2E9A983AFF62}" srcOrd="0" destOrd="0" presId="urn:microsoft.com/office/officeart/2005/8/layout/radial6"/>
    <dgm:cxn modelId="{4BFACA9D-0503-4553-841F-0291EA25F106}" type="presOf" srcId="{A606E0C0-AA38-4B25-95E9-C76558E82FEA}" destId="{511EEBAC-3D3C-44C4-83D8-AE7B80713509}" srcOrd="0" destOrd="0" presId="urn:microsoft.com/office/officeart/2005/8/layout/radial6"/>
    <dgm:cxn modelId="{1C349073-B25C-42F5-83C5-6A554DDB8F65}" type="presOf" srcId="{E1945A11-B60D-4194-B53D-91F3089B697B}" destId="{05638D07-CF56-4AE0-ABE7-D62C72BEABE6}" srcOrd="0" destOrd="0" presId="urn:microsoft.com/office/officeart/2005/8/layout/radial6"/>
    <dgm:cxn modelId="{64284987-DDCD-4916-BD57-2790CD168728}" type="presOf" srcId="{93C808B7-1A0B-4D39-A195-6CB7E70C0DD4}" destId="{4448F79E-167B-43A2-809F-0793D6F18F46}" srcOrd="0" destOrd="0" presId="urn:microsoft.com/office/officeart/2005/8/layout/radial6"/>
    <dgm:cxn modelId="{2116B38F-EE97-4387-B930-5F3C039504F9}" srcId="{A606E0C0-AA38-4B25-95E9-C76558E82FEA}" destId="{E1945A11-B60D-4194-B53D-91F3089B697B}" srcOrd="2" destOrd="0" parTransId="{80A2BE35-BD08-47CE-BF73-50C43DDDB180}" sibTransId="{3514F232-13CA-4547-91CD-656C0ABFD4F4}"/>
    <dgm:cxn modelId="{1AA859B8-1D44-48A2-8EC3-2495E22D3FBF}" type="presOf" srcId="{D557450A-A172-47E4-A0BF-8CCE1918B995}" destId="{033A8EA0-2D1C-45AC-A3F4-223C94434976}" srcOrd="0" destOrd="0" presId="urn:microsoft.com/office/officeart/2005/8/layout/radial6"/>
    <dgm:cxn modelId="{7E57787C-4715-4D16-8ABA-79D4FB169DE1}" srcId="{A606E0C0-AA38-4B25-95E9-C76558E82FEA}" destId="{B5583489-F8F1-406E-932D-231E20FF15BC}" srcOrd="1" destOrd="0" parTransId="{B2C27023-8302-4E95-85BA-1C0D4FFB7A72}" sibTransId="{93C808B7-1A0B-4D39-A195-6CB7E70C0DD4}"/>
    <dgm:cxn modelId="{25C9BF08-E05C-42D8-A600-FB7059DB2041}" type="presParOf" srcId="{C03EE1B2-41B0-40C8-9CCD-EF7EBB3B4ACB}" destId="{511EEBAC-3D3C-44C4-83D8-AE7B80713509}" srcOrd="0" destOrd="0" presId="urn:microsoft.com/office/officeart/2005/8/layout/radial6"/>
    <dgm:cxn modelId="{B8991C6E-A241-4917-81FD-0B26AE6CDC0D}" type="presParOf" srcId="{C03EE1B2-41B0-40C8-9CCD-EF7EBB3B4ACB}" destId="{FC5CCC95-FD0D-4D75-976D-A1E2DFB423D4}" srcOrd="1" destOrd="0" presId="urn:microsoft.com/office/officeart/2005/8/layout/radial6"/>
    <dgm:cxn modelId="{27CD0D40-39DA-4E53-8230-C5DF64C5FB64}" type="presParOf" srcId="{C03EE1B2-41B0-40C8-9CCD-EF7EBB3B4ACB}" destId="{0AD9DF55-48EC-4063-BA7C-6B664AF07CF5}" srcOrd="2" destOrd="0" presId="urn:microsoft.com/office/officeart/2005/8/layout/radial6"/>
    <dgm:cxn modelId="{1FE8EE2B-2B40-4D7C-9468-307C760ABD51}" type="presParOf" srcId="{C03EE1B2-41B0-40C8-9CCD-EF7EBB3B4ACB}" destId="{033A8EA0-2D1C-45AC-A3F4-223C94434976}" srcOrd="3" destOrd="0" presId="urn:microsoft.com/office/officeart/2005/8/layout/radial6"/>
    <dgm:cxn modelId="{975C3FEC-936A-434A-B46A-ECB27849DC56}" type="presParOf" srcId="{C03EE1B2-41B0-40C8-9CCD-EF7EBB3B4ACB}" destId="{C600A758-0E0E-4987-B60C-0A360521B3FA}" srcOrd="4" destOrd="0" presId="urn:microsoft.com/office/officeart/2005/8/layout/radial6"/>
    <dgm:cxn modelId="{8390C134-AEBF-4E52-809F-FA2C3A61DCFB}" type="presParOf" srcId="{C03EE1B2-41B0-40C8-9CCD-EF7EBB3B4ACB}" destId="{50532E33-3972-4322-AA38-2BDC178759CC}" srcOrd="5" destOrd="0" presId="urn:microsoft.com/office/officeart/2005/8/layout/radial6"/>
    <dgm:cxn modelId="{FCE77D94-7D06-4191-B0D8-A8BD2867392F}" type="presParOf" srcId="{C03EE1B2-41B0-40C8-9CCD-EF7EBB3B4ACB}" destId="{4448F79E-167B-43A2-809F-0793D6F18F46}" srcOrd="6" destOrd="0" presId="urn:microsoft.com/office/officeart/2005/8/layout/radial6"/>
    <dgm:cxn modelId="{378B1A55-8F52-47AA-A431-AFC99E6D292A}" type="presParOf" srcId="{C03EE1B2-41B0-40C8-9CCD-EF7EBB3B4ACB}" destId="{05638D07-CF56-4AE0-ABE7-D62C72BEABE6}" srcOrd="7" destOrd="0" presId="urn:microsoft.com/office/officeart/2005/8/layout/radial6"/>
    <dgm:cxn modelId="{5A188F25-C757-47F4-8E3E-C9B35FA5EBDD}" type="presParOf" srcId="{C03EE1B2-41B0-40C8-9CCD-EF7EBB3B4ACB}" destId="{BBF30508-85C0-482F-A6ED-4B609D6462C0}" srcOrd="8" destOrd="0" presId="urn:microsoft.com/office/officeart/2005/8/layout/radial6"/>
    <dgm:cxn modelId="{CF4339AF-7FFE-4D96-8BEB-5400FA4A7AFF}" type="presParOf" srcId="{C03EE1B2-41B0-40C8-9CCD-EF7EBB3B4ACB}" destId="{BEB2DA61-85A2-4B3C-B678-A60418EC7B64}" srcOrd="9" destOrd="0" presId="urn:microsoft.com/office/officeart/2005/8/layout/radial6"/>
    <dgm:cxn modelId="{836A3DDD-1504-455F-9EF0-23880E7C0746}" type="presParOf" srcId="{C03EE1B2-41B0-40C8-9CCD-EF7EBB3B4ACB}" destId="{5958F99C-3746-40E5-A62D-2E9A983AFF62}" srcOrd="10" destOrd="0" presId="urn:microsoft.com/office/officeart/2005/8/layout/radial6"/>
    <dgm:cxn modelId="{06BC356D-AEF4-4F44-AC33-1052E573864B}" type="presParOf" srcId="{C03EE1B2-41B0-40C8-9CCD-EF7EBB3B4ACB}" destId="{918BC967-F63C-4848-AD17-DE13C8E59595}" srcOrd="11" destOrd="0" presId="urn:microsoft.com/office/officeart/2005/8/layout/radial6"/>
    <dgm:cxn modelId="{B46FC8F4-6FC8-4E77-A5A4-A9EA6CC6A157}" type="presParOf" srcId="{C03EE1B2-41B0-40C8-9CCD-EF7EBB3B4ACB}" destId="{4EDDA749-4D84-48AC-AB51-F2B7F39460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DA749-4D84-48AC-AB51-F2B7F3946055}">
      <dsp:nvSpPr>
        <dsp:cNvPr id="0" name=""/>
        <dsp:cNvSpPr/>
      </dsp:nvSpPr>
      <dsp:spPr>
        <a:xfrm>
          <a:off x="2743674" y="833574"/>
          <a:ext cx="5044059" cy="5044059"/>
        </a:xfrm>
        <a:prstGeom prst="blockArc">
          <a:avLst>
            <a:gd name="adj1" fmla="val 10962384"/>
            <a:gd name="adj2" fmla="val 1590318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2DA61-85A2-4B3C-B678-A60418EC7B64}">
      <dsp:nvSpPr>
        <dsp:cNvPr id="0" name=""/>
        <dsp:cNvSpPr/>
      </dsp:nvSpPr>
      <dsp:spPr>
        <a:xfrm>
          <a:off x="2726013" y="400798"/>
          <a:ext cx="5044059" cy="5044059"/>
        </a:xfrm>
        <a:prstGeom prst="blockArc">
          <a:avLst>
            <a:gd name="adj1" fmla="val 5647016"/>
            <a:gd name="adj2" fmla="val 10357189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8F79E-167B-43A2-809F-0793D6F18F46}">
      <dsp:nvSpPr>
        <dsp:cNvPr id="0" name=""/>
        <dsp:cNvSpPr/>
      </dsp:nvSpPr>
      <dsp:spPr>
        <a:xfrm>
          <a:off x="2444557" y="396662"/>
          <a:ext cx="5044059" cy="5044059"/>
        </a:xfrm>
        <a:prstGeom prst="blockArc">
          <a:avLst>
            <a:gd name="adj1" fmla="val 448650"/>
            <a:gd name="adj2" fmla="val 525400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A8EA0-2D1C-45AC-A3F4-223C94434976}">
      <dsp:nvSpPr>
        <dsp:cNvPr id="0" name=""/>
        <dsp:cNvSpPr/>
      </dsp:nvSpPr>
      <dsp:spPr>
        <a:xfrm>
          <a:off x="2426693" y="840532"/>
          <a:ext cx="5044059" cy="5044059"/>
        </a:xfrm>
        <a:prstGeom prst="blockArc">
          <a:avLst>
            <a:gd name="adj1" fmla="val 16345920"/>
            <a:gd name="adj2" fmla="val 2142791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EEBAC-3D3C-44C4-83D8-AE7B80713509}">
      <dsp:nvSpPr>
        <dsp:cNvPr id="0" name=""/>
        <dsp:cNvSpPr/>
      </dsp:nvSpPr>
      <dsp:spPr>
        <a:xfrm>
          <a:off x="4004389" y="2221759"/>
          <a:ext cx="2133592" cy="203498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316846" y="2519776"/>
        <a:ext cx="1508678" cy="1438951"/>
      </dsp:txXfrm>
    </dsp:sp>
    <dsp:sp modelId="{FC5CCC95-FD0D-4D75-976D-A1E2DFB423D4}">
      <dsp:nvSpPr>
        <dsp:cNvPr id="0" name=""/>
        <dsp:cNvSpPr/>
      </dsp:nvSpPr>
      <dsp:spPr>
        <a:xfrm>
          <a:off x="4241206" y="89164"/>
          <a:ext cx="1624109" cy="1624109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479051" y="327009"/>
        <a:ext cx="1148419" cy="1148419"/>
      </dsp:txXfrm>
    </dsp:sp>
    <dsp:sp modelId="{C600A758-0E0E-4987-B60C-0A360521B3FA}">
      <dsp:nvSpPr>
        <dsp:cNvPr id="0" name=""/>
        <dsp:cNvSpPr/>
      </dsp:nvSpPr>
      <dsp:spPr>
        <a:xfrm>
          <a:off x="6597144" y="2427237"/>
          <a:ext cx="1624109" cy="1624109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834989" y="2665082"/>
        <a:ext cx="1148419" cy="1148419"/>
      </dsp:txXfrm>
    </dsp:sp>
    <dsp:sp modelId="{05638D07-CF56-4AE0-ABE7-D62C72BEABE6}">
      <dsp:nvSpPr>
        <dsp:cNvPr id="0" name=""/>
        <dsp:cNvSpPr/>
      </dsp:nvSpPr>
      <dsp:spPr>
        <a:xfrm>
          <a:off x="4259124" y="4567978"/>
          <a:ext cx="1624109" cy="1624109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496969" y="4805823"/>
        <a:ext cx="1148419" cy="1148419"/>
      </dsp:txXfrm>
    </dsp:sp>
    <dsp:sp modelId="{5958F99C-3746-40E5-A62D-2E9A983AFF62}">
      <dsp:nvSpPr>
        <dsp:cNvPr id="0" name=""/>
        <dsp:cNvSpPr/>
      </dsp:nvSpPr>
      <dsp:spPr>
        <a:xfrm>
          <a:off x="1992835" y="2427224"/>
          <a:ext cx="1624109" cy="1624109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230680" y="2665069"/>
        <a:ext cx="1148419" cy="1148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7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4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29598-2B39-4EA3-9D1A-9F004DA10D3B}" type="datetimeFigureOut">
              <a:rPr lang="en-US" smtClean="0"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F592D-0450-4CCA-BDFC-F3878BA8B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45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91" y="997527"/>
            <a:ext cx="8063345" cy="274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-4667177" y="522100"/>
            <a:ext cx="1661160" cy="4650883"/>
            <a:chOff x="5325144" y="509154"/>
            <a:chExt cx="1661160" cy="4650883"/>
          </a:xfrm>
          <a:solidFill>
            <a:srgbClr val="7030A0"/>
          </a:solidFill>
        </p:grpSpPr>
        <p:sp>
          <p:nvSpPr>
            <p:cNvPr id="8" name="Freeform 7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9" name="Oval 8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2685553">
              <a:off x="6076911" y="41709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16523" y="4304782"/>
              <a:ext cx="47698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2209835" y="533145"/>
            <a:ext cx="1661160" cy="4650883"/>
            <a:chOff x="5325144" y="509154"/>
            <a:chExt cx="1661160" cy="4650883"/>
          </a:xfrm>
        </p:grpSpPr>
        <p:sp>
          <p:nvSpPr>
            <p:cNvPr id="38" name="Freeform 37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solidFill>
              <a:srgbClr val="FF0000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2685553">
              <a:off x="6076911" y="42090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06998" y="4304782"/>
              <a:ext cx="4769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3393769" y="524899"/>
            <a:ext cx="1661160" cy="4650883"/>
            <a:chOff x="5325144" y="509154"/>
            <a:chExt cx="1661160" cy="4650883"/>
          </a:xfrm>
          <a:solidFill>
            <a:srgbClr val="00B0F0"/>
          </a:solidFill>
        </p:grpSpPr>
        <p:sp>
          <p:nvSpPr>
            <p:cNvPr id="55" name="Freeform 54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60" name="Oval 59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2685553">
              <a:off x="6076911" y="417099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16523" y="4304782"/>
              <a:ext cx="47698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7231622" y="520418"/>
            <a:ext cx="1661160" cy="4650883"/>
            <a:chOff x="5325144" y="509154"/>
            <a:chExt cx="1661160" cy="4650883"/>
          </a:xfrm>
          <a:solidFill>
            <a:srgbClr val="92D050"/>
          </a:solidFill>
        </p:grpSpPr>
        <p:sp>
          <p:nvSpPr>
            <p:cNvPr id="72" name="Freeform 71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77" name="Oval 76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5968243" y="522103"/>
            <a:ext cx="1661160" cy="4650883"/>
            <a:chOff x="5325144" y="509154"/>
            <a:chExt cx="1661160" cy="4650883"/>
          </a:xfrm>
          <a:solidFill>
            <a:srgbClr val="00B050"/>
          </a:solidFill>
        </p:grpSpPr>
        <p:sp>
          <p:nvSpPr>
            <p:cNvPr id="89" name="Freeform 88"/>
            <p:cNvSpPr/>
            <p:nvPr/>
          </p:nvSpPr>
          <p:spPr>
            <a:xfrm>
              <a:off x="5540602" y="509154"/>
              <a:ext cx="1230242" cy="1184564"/>
            </a:xfrm>
            <a:custGeom>
              <a:avLst/>
              <a:gdLst>
                <a:gd name="connsiteX0" fmla="*/ 606786 w 1230242"/>
                <a:gd name="connsiteY0" fmla="*/ 0 h 1184564"/>
                <a:gd name="connsiteX1" fmla="*/ 1230242 w 1230242"/>
                <a:gd name="connsiteY1" fmla="*/ 592282 h 1184564"/>
                <a:gd name="connsiteX2" fmla="*/ 606786 w 1230242"/>
                <a:gd name="connsiteY2" fmla="*/ 1184564 h 1184564"/>
                <a:gd name="connsiteX3" fmla="*/ 32325 w 1230242"/>
                <a:gd name="connsiteY3" fmla="*/ 822825 h 1184564"/>
                <a:gd name="connsiteX4" fmla="*/ 1 w 1230242"/>
                <a:gd name="connsiteY4" fmla="*/ 723901 h 1184564"/>
                <a:gd name="connsiteX5" fmla="*/ 315001 w 1230242"/>
                <a:gd name="connsiteY5" fmla="*/ 723901 h 1184564"/>
                <a:gd name="connsiteX6" fmla="*/ 335372 w 1230242"/>
                <a:gd name="connsiteY6" fmla="*/ 757857 h 1184564"/>
                <a:gd name="connsiteX7" fmla="*/ 606786 w 1230242"/>
                <a:gd name="connsiteY7" fmla="*/ 888423 h 1184564"/>
                <a:gd name="connsiteX8" fmla="*/ 934101 w 1230242"/>
                <a:gd name="connsiteY8" fmla="*/ 592282 h 1184564"/>
                <a:gd name="connsiteX9" fmla="*/ 606786 w 1230242"/>
                <a:gd name="connsiteY9" fmla="*/ 296141 h 1184564"/>
                <a:gd name="connsiteX10" fmla="*/ 335372 w 1230242"/>
                <a:gd name="connsiteY10" fmla="*/ 426707 h 1184564"/>
                <a:gd name="connsiteX11" fmla="*/ 315000 w 1230242"/>
                <a:gd name="connsiteY11" fmla="*/ 460664 h 1184564"/>
                <a:gd name="connsiteX12" fmla="*/ 0 w 1230242"/>
                <a:gd name="connsiteY12" fmla="*/ 460664 h 1184564"/>
                <a:gd name="connsiteX13" fmla="*/ 32325 w 1230242"/>
                <a:gd name="connsiteY13" fmla="*/ 361739 h 1184564"/>
                <a:gd name="connsiteX14" fmla="*/ 606786 w 1230242"/>
                <a:gd name="connsiteY14" fmla="*/ 0 h 118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0242" h="1184564">
                  <a:moveTo>
                    <a:pt x="606786" y="0"/>
                  </a:moveTo>
                  <a:cubicBezTo>
                    <a:pt x="951111" y="0"/>
                    <a:pt x="1230242" y="265174"/>
                    <a:pt x="1230242" y="592282"/>
                  </a:cubicBezTo>
                  <a:cubicBezTo>
                    <a:pt x="1230242" y="919390"/>
                    <a:pt x="951111" y="1184564"/>
                    <a:pt x="606786" y="1184564"/>
                  </a:cubicBezTo>
                  <a:cubicBezTo>
                    <a:pt x="348543" y="1184564"/>
                    <a:pt x="126970" y="1035404"/>
                    <a:pt x="32325" y="822825"/>
                  </a:cubicBezTo>
                  <a:lnTo>
                    <a:pt x="1" y="723901"/>
                  </a:lnTo>
                  <a:lnTo>
                    <a:pt x="315001" y="723901"/>
                  </a:lnTo>
                  <a:lnTo>
                    <a:pt x="335372" y="757857"/>
                  </a:lnTo>
                  <a:cubicBezTo>
                    <a:pt x="394192" y="836631"/>
                    <a:pt x="493804" y="888423"/>
                    <a:pt x="606786" y="888423"/>
                  </a:cubicBezTo>
                  <a:cubicBezTo>
                    <a:pt x="787557" y="888423"/>
                    <a:pt x="934101" y="755836"/>
                    <a:pt x="934101" y="592282"/>
                  </a:cubicBezTo>
                  <a:cubicBezTo>
                    <a:pt x="934101" y="428728"/>
                    <a:pt x="787557" y="296141"/>
                    <a:pt x="606786" y="296141"/>
                  </a:cubicBezTo>
                  <a:cubicBezTo>
                    <a:pt x="493804" y="296141"/>
                    <a:pt x="394192" y="347933"/>
                    <a:pt x="335372" y="426707"/>
                  </a:cubicBezTo>
                  <a:lnTo>
                    <a:pt x="315000" y="460664"/>
                  </a:lnTo>
                  <a:lnTo>
                    <a:pt x="0" y="460664"/>
                  </a:lnTo>
                  <a:lnTo>
                    <a:pt x="32325" y="361739"/>
                  </a:lnTo>
                  <a:cubicBezTo>
                    <a:pt x="126970" y="149160"/>
                    <a:pt x="348543" y="0"/>
                    <a:pt x="606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 rot="2685553">
              <a:off x="5325144" y="2037744"/>
              <a:ext cx="1661160" cy="1661160"/>
              <a:chOff x="1704109" y="1693718"/>
              <a:chExt cx="1661160" cy="1661160"/>
            </a:xfrm>
            <a:grpFill/>
          </p:grpSpPr>
          <p:sp>
            <p:nvSpPr>
              <p:cNvPr id="94" name="Oval 93"/>
              <p:cNvSpPr/>
              <p:nvPr/>
            </p:nvSpPr>
            <p:spPr>
              <a:xfrm>
                <a:off x="1704109" y="1693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856509" y="1846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008909" y="1998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161309" y="2150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313709" y="2303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466109" y="2455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618509" y="26081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70909" y="27605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923309" y="29129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075709" y="30653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28109" y="3217718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 rot="18499271">
              <a:off x="5712614" y="4239339"/>
              <a:ext cx="945176" cy="896219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rot="2685553">
              <a:off x="6076911" y="4151946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7135" y="4295257"/>
              <a:ext cx="42678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-9469324" y="2249270"/>
            <a:ext cx="28870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মাসুম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শিক্ষক-আইসিটি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বুরাইয়া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1 L 1.0092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5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417 0.01111 L 1.02188 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85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0.00555 L 1.04879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1" y="-2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191 0.00555 L 1.07257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74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3976 3.7037E-6 L 1.09392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08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16667E-6 -4.81481E-6 L 1.08732 -0.0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7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01410" y="4572715"/>
            <a:ext cx="2577486" cy="1676401"/>
            <a:chOff x="5714999" y="4882243"/>
            <a:chExt cx="3073405" cy="15947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5652" y="4920343"/>
              <a:ext cx="2532752" cy="1556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14999" y="4882243"/>
              <a:ext cx="1990725" cy="15566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7253" y="1574802"/>
            <a:ext cx="5301341" cy="458587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প্রচলিত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অফিসের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কাগজপত্র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প্রস্তুত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হাতে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কলমে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11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1051560" lvl="1" algn="just"/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1325880" lvl="1" indent="-274320" algn="just">
              <a:buFont typeface="Wingdings" pitchFamily="2" charset="2"/>
              <a:buChar char="§"/>
            </a:pPr>
            <a:endParaRPr lang="en-US" sz="11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টাইপরাইটারের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সংরক্ষণ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রেজিষ্টার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বইয়ে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134" y="1188520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410" y="1188520"/>
            <a:ext cx="2577884" cy="155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410" y="2842861"/>
            <a:ext cx="2577486" cy="172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5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659" y="1589316"/>
            <a:ext cx="5225141" cy="443198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ভোর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দূর-দূরান্তের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অফিসের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উদ্দেশ্যে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endParaRPr lang="en-US" sz="2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কেউ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পায়ে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হেটে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94360" algn="just"/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94360"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কেউ-বা</a:t>
            </a:r>
            <a:endParaRPr lang="en-US" sz="36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গাড়ীতে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চড়ে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298" y="1113828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906" y="4603923"/>
            <a:ext cx="2445119" cy="163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907" y="1310152"/>
            <a:ext cx="2445118" cy="146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906" y="2866408"/>
            <a:ext cx="2445119" cy="161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1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9433" y="2070080"/>
            <a:ext cx="3684896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কেউ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অফিস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Arial" pitchFamily="34" charset="0"/>
              <a:buChar char="•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কেউ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পেতে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59" y="1188520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50" y="1441748"/>
            <a:ext cx="3288834" cy="219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51" y="3773644"/>
            <a:ext cx="3288833" cy="236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5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45" y="2243078"/>
            <a:ext cx="4782455" cy="31179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অফিসের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ব্যবস্থার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চলেছে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210" y="1948619"/>
            <a:ext cx="3625822" cy="3412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39" y="1264795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45" y="1676400"/>
            <a:ext cx="5036009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চাকরিজীবীকে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সেবাগ্রহীতাকে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একস্থান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অন্যস্থানে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চলতে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হচ্ছেনা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008" y="1089399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843262"/>
            <a:ext cx="4750052" cy="31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8520"/>
            <a:ext cx="9144000" cy="5296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5642" y="713032"/>
            <a:ext cx="3752716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529" y="2057255"/>
            <a:ext cx="4863152" cy="38842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2057400"/>
            <a:ext cx="5029200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যেখানে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সেটিই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বাসস্থান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805" y="1166348"/>
            <a:ext cx="3752716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373" y="5492887"/>
            <a:ext cx="8028296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গতিনুগতিক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অনেকটাই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বদলে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শুরু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করেছে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2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36700"/>
            <a:ext cx="5257800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আধুনিক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যুগে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029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ভার্চুয়ালি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বিচরণ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বসবাস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868680" indent="-571500" algn="just">
              <a:buBlip>
                <a:blip r:embed="rId2"/>
              </a:buBlip>
            </a:pP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029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চ্যাটিং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উভয়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লোকগুলো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আপরকে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সামনা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সামনি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দেখছেন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542" y="1061212"/>
            <a:ext cx="3752716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1784921"/>
            <a:ext cx="3043451" cy="18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033371"/>
            <a:ext cx="3043451" cy="2067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8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63" y="1180128"/>
            <a:ext cx="8120418" cy="47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6472" y="707178"/>
            <a:ext cx="4572000" cy="4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5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715" y="1769190"/>
            <a:ext cx="4862285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উঠেছে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0574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নদী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সাগরের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তীরে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05740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কারণ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ব্যবসা-বাণিজ্য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যখন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শুরু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তখন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0574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গোড়াপত্তন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46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540" y="1169387"/>
            <a:ext cx="4572000" cy="35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513" y="1455999"/>
            <a:ext cx="3546520" cy="190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512" y="3989646"/>
            <a:ext cx="3546521" cy="1873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911" y="540608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07" y="2486607"/>
            <a:ext cx="4282150" cy="353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57" y="914298"/>
            <a:ext cx="3839037" cy="37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715" y="1592282"/>
            <a:ext cx="5017679" cy="446276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নদীর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তীরেই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উঠেছে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নগর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274320" algn="just">
              <a:buBlip>
                <a:blip r:embed="rId2"/>
              </a:buBlip>
            </a:pPr>
            <a:endParaRPr lang="en-US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মুদ্রা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আবিস্কারের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পূর্ব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ব্যবসা-বাণিজ্যের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সূচনা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endParaRPr lang="en-US" sz="1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তখন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পন্য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আদান-প্রদান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হতো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আর্থা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বিনিময়ে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পণ্য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394" y="937322"/>
            <a:ext cx="4572000" cy="4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974" y="3859934"/>
            <a:ext cx="3586059" cy="210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394" y="1410272"/>
            <a:ext cx="3530639" cy="2260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0660" y="687396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04" y="1162884"/>
            <a:ext cx="7273760" cy="4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858" y="1371600"/>
            <a:ext cx="891540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715" y="1724085"/>
            <a:ext cx="5548085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জমিদার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রাজরাজড়া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0574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ঢাক-ঢোল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বাজিয়ে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জড়ো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0574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0574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0574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তারপর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ঘোষণা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জমিদারী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0574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রাজ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ফরমান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55" y="1133856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6172" y="5694403"/>
            <a:ext cx="8110849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এভাবেই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সাধারণ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প্রথম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সংবাদের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মুখোমুখি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spc="-15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b="1" spc="-15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2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587819"/>
            <a:ext cx="3041176" cy="196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3853474"/>
            <a:ext cx="3041176" cy="18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1" y="3962401"/>
            <a:ext cx="3291384" cy="20859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24000"/>
            <a:ext cx="4938485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বর্ণ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আবিষ্কারের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পাথরে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ধাতব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পদার্থে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খোদাই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জনসমাগম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রাখা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</a:t>
            </a:r>
            <a:r>
              <a:rPr lang="en-US" sz="36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সর্বসাধারণের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কাছে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প্রদর্শনের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388620" algn="just"/>
            <a:endParaRPr lang="en-US" sz="3600" b="1" spc="-15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আবিস্কারের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চালু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0574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সংবাদপত্র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017" y="1048512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1" y="1226958"/>
            <a:ext cx="3291384" cy="2512530"/>
            <a:chOff x="-2743200" y="2764971"/>
            <a:chExt cx="6096000" cy="3657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43200" y="2764971"/>
              <a:ext cx="6096000" cy="3657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145" y="4275083"/>
              <a:ext cx="1367588" cy="1601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2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715" y="1524000"/>
            <a:ext cx="8915400" cy="46474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এরপর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রোডিও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182880" algn="just">
              <a:buBlip>
                <a:blip r:embed="rId2"/>
              </a:buBlip>
            </a:pPr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টেলিভিশন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ইত্যাদী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marL="388620" algn="just"/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endParaRPr lang="en-US" sz="24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একদল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সংবাদকর্মী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সারাদেশ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সংগ্রহ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কেন্দ্রীয়ভাবে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প্রচার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264" y="1085226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2893" y="3199998"/>
            <a:ext cx="2867847" cy="19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73732_d8b300bfb702934f4bbc15814e14a36a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078" y="1121940"/>
            <a:ext cx="2667479" cy="20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0450" y="2047164"/>
            <a:ext cx="3618458" cy="34530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318" y="2292093"/>
            <a:ext cx="4233081" cy="313932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ওয়া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যুক্ত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51" y="1162884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8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5910" y="1577876"/>
            <a:ext cx="4135272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পড়া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দেশ-বিদেশের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সংবাদপত্রের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অনলাইন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সংস্করণ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9761" y="4191881"/>
            <a:ext cx="4230806" cy="206210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কেবল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টেলিভিশনের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93192" algn="just"/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টেলিভিশন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সেটেই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দেখা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শত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শত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সংবাদ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চ্যানেল</a:t>
            </a:r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930" y="1577876"/>
            <a:ext cx="3216216" cy="2308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5340930" y="4264898"/>
            <a:ext cx="3216216" cy="1893550"/>
            <a:chOff x="5086351" y="3830782"/>
            <a:chExt cx="4064576" cy="19800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6102" y="3830782"/>
              <a:ext cx="2254825" cy="1980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6351" y="3886200"/>
              <a:ext cx="1956957" cy="19246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3654" y="796707"/>
            <a:ext cx="338644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103" y="2325375"/>
            <a:ext cx="2869442" cy="191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560016"/>
            <a:ext cx="4648200" cy="357020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সভ্যতার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শুরু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গোষ্ঠীবদ্ধ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বাস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960120" indent="-571500" algn="just">
              <a:buFont typeface="Courier New" pitchFamily="49" charset="0"/>
              <a:buChar char="o"/>
            </a:pPr>
            <a:endParaRPr lang="en-US" sz="10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জীব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হিসেবে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সভ্যতার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উন্নয়নে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ধর্মীয়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বিধিবিধানের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কারণে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বিবাহপ্রথা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চালু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031807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4807" y="5323239"/>
            <a:ext cx="528168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সমাজের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পরিধির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বিস্তৃতি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ঘটতে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থাকে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18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3624561"/>
            <a:ext cx="2705669" cy="203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99" y="1675076"/>
            <a:ext cx="2705669" cy="18060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715" y="1524000"/>
            <a:ext cx="4938485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বিনোদনের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প্রধান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অবলম্বন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ছিল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8862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স্থানীয়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কিছু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খেলাধুলা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</a:p>
          <a:p>
            <a:pPr marL="960120" indent="-571500" algn="just">
              <a:buFont typeface="Courier New" pitchFamily="49" charset="0"/>
              <a:buChar char="o"/>
            </a:pP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বাজনা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388620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86" y="1077007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07506" y="5648923"/>
            <a:ext cx="5860327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অনুষ্ঠান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অঞ্চল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ভেদে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ভিন্ন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রকম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হতো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202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0985" y="2286000"/>
            <a:ext cx="4327423" cy="334245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বিনোদন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নতুন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যুক্ত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চলেছে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86" y="1050984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444" y="2286000"/>
            <a:ext cx="3384645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15727373"/>
              </p:ext>
            </p:extLst>
          </p:nvPr>
        </p:nvGraphicFramePr>
        <p:xfrm>
          <a:off x="76200" y="1524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638" y="447302"/>
            <a:ext cx="2860964" cy="73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EEBAC-3D3C-44C4-83D8-AE7B80713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11EEBAC-3D3C-44C4-83D8-AE7B80713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11EEBAC-3D3C-44C4-83D8-AE7B80713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11EEBAC-3D3C-44C4-83D8-AE7B80713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511EEBAC-3D3C-44C4-83D8-AE7B80713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CCC95-FD0D-4D75-976D-A1E2DFB4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C5CCC95-FD0D-4D75-976D-A1E2DFB4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C5CCC95-FD0D-4D75-976D-A1E2DFB4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C5CCC95-FD0D-4D75-976D-A1E2DFB42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C5CCC95-FD0D-4D75-976D-A1E2DFB42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3A8EA0-2D1C-45AC-A3F4-223C94434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33A8EA0-2D1C-45AC-A3F4-223C94434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33A8EA0-2D1C-45AC-A3F4-223C94434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033A8EA0-2D1C-45AC-A3F4-223C94434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033A8EA0-2D1C-45AC-A3F4-223C94434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0A758-0E0E-4987-B60C-0A360521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C600A758-0E0E-4987-B60C-0A360521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C600A758-0E0E-4987-B60C-0A360521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00A758-0E0E-4987-B60C-0A360521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600A758-0E0E-4987-B60C-0A360521B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8F79E-167B-43A2-809F-0793D6F1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4448F79E-167B-43A2-809F-0793D6F1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448F79E-167B-43A2-809F-0793D6F1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448F79E-167B-43A2-809F-0793D6F18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4448F79E-167B-43A2-809F-0793D6F18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38D07-CF56-4AE0-ABE7-D62C72BE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5638D07-CF56-4AE0-ABE7-D62C72BE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5638D07-CF56-4AE0-ABE7-D62C72BE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5638D07-CF56-4AE0-ABE7-D62C72BEA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05638D07-CF56-4AE0-ABE7-D62C72BEA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2DA61-85A2-4B3C-B678-A60418EC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EB2DA61-85A2-4B3C-B678-A60418EC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EB2DA61-85A2-4B3C-B678-A60418EC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EB2DA61-85A2-4B3C-B678-A60418EC7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BEB2DA61-85A2-4B3C-B678-A60418EC7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8F99C-3746-40E5-A62D-2E9A983AF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958F99C-3746-40E5-A62D-2E9A983AF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958F99C-3746-40E5-A62D-2E9A983AF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5958F99C-3746-40E5-A62D-2E9A983AF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958F99C-3746-40E5-A62D-2E9A983AF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DA749-4D84-48AC-AB51-F2B7F394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EDDA749-4D84-48AC-AB51-F2B7F394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4EDDA749-4D84-48AC-AB51-F2B7F394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4EDDA749-4D84-48AC-AB51-F2B7F3946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4EDDA749-4D84-48AC-AB51-F2B7F3946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7915" y="1724085"/>
            <a:ext cx="5243285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বললেই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চলে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লেখার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বিষয়টি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960120" indent="-571500" algn="just">
              <a:buFont typeface="Courier New" pitchFamily="49" charset="0"/>
              <a:buChar char="o"/>
            </a:pP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ক্রমশ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সিনেমা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পরিমান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জনপ্রিয়তা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যাচ্ছে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8862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রেডিওর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915" y="1001993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69" y="1503822"/>
            <a:ext cx="2126831" cy="15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73732_d8b300bfb702934f4bbc15814e14a36a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967" y="4710518"/>
            <a:ext cx="2126833" cy="178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69" y="3164652"/>
            <a:ext cx="2126832" cy="1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84633" y="1724085"/>
            <a:ext cx="4825567" cy="433965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টেলিভিশন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301752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ক্যাবল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টিভির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কারণে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301752" algn="just"/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6072" indent="-576072" algn="just">
              <a:buFont typeface="Courier New" pitchFamily="49" charset="0"/>
              <a:buChar char="o"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প্রতিটি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নাগরিকের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বিনোদন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একমাত্র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301752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নিজস্ব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633" y="1111419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650" y="1689449"/>
            <a:ext cx="4114326" cy="214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911020"/>
            <a:ext cx="2512095" cy="22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855" y="1530925"/>
            <a:ext cx="5872162" cy="529375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নাগরিকরা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Facebook, Twitter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ওয়েব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সাইট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নাগরিকের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বিনোদন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সফল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ইন্টারনেট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যুক্ত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985" y="1043296"/>
            <a:ext cx="5809343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3984324"/>
            <a:ext cx="2657689" cy="2131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1678672"/>
            <a:ext cx="2657688" cy="21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06" y="1188521"/>
            <a:ext cx="7997588" cy="4748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7882" y="713033"/>
            <a:ext cx="4548235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37" y="1005299"/>
            <a:ext cx="4548235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331" y="1724085"/>
            <a:ext cx="7670042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মানবসভ্যতার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বয়সের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তুলনায়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মাঝে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বয়স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নিতান্তই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অল্প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ভিন্নরকম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ভাষা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ভিন্নরকম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সংস্কৃতির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বসবাস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আসুবিধার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কারনেই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endParaRPr lang="en-US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2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6270" y="1620180"/>
            <a:ext cx="5624285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ব্যপকতা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রকম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সাংস্কৃতির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সুযোগ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ঘটেছে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088" y="1124712"/>
            <a:ext cx="4548235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344" y="3805704"/>
            <a:ext cx="2587746" cy="219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21" y="1600200"/>
            <a:ext cx="2634069" cy="19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0715" y="1724085"/>
            <a:ext cx="5395685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সহজেই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অডিও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বিনিময়ে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ভিন্ন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সংস্কৃতির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মাঝে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সংস্কৃতি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বিনিময়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ঘটছে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Tube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ওয়েবসাইটের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মধ্যমে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নাগরিকই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সংস্কৃতির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বাহক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724" y="1171884"/>
            <a:ext cx="4548235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63" y="1602118"/>
            <a:ext cx="2734596" cy="208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663" y="4191000"/>
            <a:ext cx="2734595" cy="18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491" y="1745672"/>
            <a:ext cx="2978728" cy="748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0907" y="3051648"/>
            <a:ext cx="61483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সংশ্লিষ্ট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প্রধান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উপাদান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  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0053" y="606269"/>
            <a:ext cx="2507673" cy="775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937" y="1694400"/>
            <a:ext cx="2071256" cy="501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289" y="2705597"/>
            <a:ext cx="2071256" cy="581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993" y="3892426"/>
            <a:ext cx="2071256" cy="601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051" y="5098885"/>
            <a:ext cx="2071256" cy="592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31887" y="1646519"/>
            <a:ext cx="581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1887" y="2673376"/>
            <a:ext cx="581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1887" y="3891372"/>
            <a:ext cx="53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1887" y="5109368"/>
            <a:ext cx="581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A9E947-E0A6-44E2-92E3-0EF8917D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7105" y="573206"/>
            <a:ext cx="7765576" cy="546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8" y="1146412"/>
            <a:ext cx="3903259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635" y="3057099"/>
            <a:ext cx="5145206" cy="1200329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7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7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3322" y="568884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466" y="1985512"/>
            <a:ext cx="5292437" cy="7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90836" y="3360576"/>
            <a:ext cx="77186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১।</a:t>
            </a:r>
            <a:r>
              <a:rPr lang="bn-BD" sz="3600" b="1" spc="-150" dirty="0" smtClean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সংশ্লিষ্ট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প্রধান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উপাদান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গুলোর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বলতে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3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; </a:t>
            </a:r>
            <a:endParaRPr lang="en-US" sz="36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২।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সংশ্লিষ্ট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প্রধান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উপাদান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গুলো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685" y="1685098"/>
            <a:ext cx="4953000" cy="28623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উন্নয়ন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মানুষকে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কাছাকাছি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এসেছে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1608" y="669902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1299169"/>
            <a:ext cx="3406876" cy="36341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138" y="5061337"/>
            <a:ext cx="6732327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এগুলোর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মধ্যে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উল্লেখযোগ্য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কিছু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282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661" y="1714419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90" y="1268104"/>
            <a:ext cx="2573819" cy="141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661" y="5241062"/>
            <a:ext cx="4046260" cy="4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661" y="3472111"/>
            <a:ext cx="4080889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90" y="3038780"/>
            <a:ext cx="2573819" cy="13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90" y="4734740"/>
            <a:ext cx="2573819" cy="139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6730" y="519118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50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17" y="2416140"/>
            <a:ext cx="4343400" cy="50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17" y="4572108"/>
            <a:ext cx="4343400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553" y="1806485"/>
            <a:ext cx="2773578" cy="172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666"/>
          <a:stretch/>
        </p:blipFill>
        <p:spPr>
          <a:xfrm>
            <a:off x="5819553" y="3982347"/>
            <a:ext cx="2773578" cy="165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0221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8" y="1188520"/>
            <a:ext cx="8052179" cy="4830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5069" y="713032"/>
            <a:ext cx="4213861" cy="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143</Template>
  <TotalTime>224</TotalTime>
  <Words>703</Words>
  <Application>Microsoft Office PowerPoint</Application>
  <PresentationFormat>On-screen Show (4:3)</PresentationFormat>
  <Paragraphs>158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NikoshBAN</vt:lpstr>
      <vt:lpstr>SolaimanLipi</vt:lpstr>
      <vt:lpstr>Times New Roman</vt:lpstr>
      <vt:lpstr>Wingdings</vt:lpstr>
      <vt:lpstr>143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Microsoft Office</cp:lastModifiedBy>
  <cp:revision>28</cp:revision>
  <dcterms:created xsi:type="dcterms:W3CDTF">2020-03-21T06:47:14Z</dcterms:created>
  <dcterms:modified xsi:type="dcterms:W3CDTF">2020-03-24T14:28:57Z</dcterms:modified>
</cp:coreProperties>
</file>