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  <p:sldId id="277" r:id="rId23"/>
    <p:sldId id="279" r:id="rId24"/>
    <p:sldId id="278" r:id="rId25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528" y="-120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5400000">
            <a:off x="4524374" y="1133473"/>
            <a:ext cx="95252" cy="9144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 rot="5400000">
            <a:off x="4524374" y="-4562474"/>
            <a:ext cx="95251" cy="9144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991600" y="0"/>
            <a:ext cx="152400" cy="5715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52400" cy="5715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images(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228" y="864059"/>
            <a:ext cx="7500972" cy="412704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667000" y="2247900"/>
            <a:ext cx="3886200" cy="1219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bn-BD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স্বাগত</a:t>
            </a:r>
            <a:endParaRPr lang="en-US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 descr="images(8).jpg"/>
          <p:cNvPicPr>
            <a:picLocks noChangeAspect="1"/>
          </p:cNvPicPr>
          <p:nvPr/>
        </p:nvPicPr>
        <p:blipFill>
          <a:blip r:embed="rId3"/>
          <a:srcRect r="51724"/>
          <a:stretch>
            <a:fillRect/>
          </a:stretch>
        </p:blipFill>
        <p:spPr>
          <a:xfrm>
            <a:off x="152400" y="-38100"/>
            <a:ext cx="4267200" cy="5715000"/>
          </a:xfrm>
          <a:prstGeom prst="rect">
            <a:avLst/>
          </a:prstGeom>
        </p:spPr>
      </p:pic>
      <p:pic>
        <p:nvPicPr>
          <p:cNvPr id="18" name="Picture 17" descr="images(8).jpg"/>
          <p:cNvPicPr>
            <a:picLocks noChangeAspect="1"/>
          </p:cNvPicPr>
          <p:nvPr/>
        </p:nvPicPr>
        <p:blipFill>
          <a:blip r:embed="rId3"/>
          <a:srcRect l="48276"/>
          <a:stretch>
            <a:fillRect/>
          </a:stretch>
        </p:blipFill>
        <p:spPr>
          <a:xfrm>
            <a:off x="4419600" y="-38100"/>
            <a:ext cx="45720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5400000">
            <a:off x="4524374" y="1133473"/>
            <a:ext cx="95252" cy="9144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 rot="5400000">
            <a:off x="4524374" y="-4562474"/>
            <a:ext cx="95251" cy="9144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991600" y="0"/>
            <a:ext cx="152400" cy="5715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52400" cy="5715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733800" y="190500"/>
            <a:ext cx="1447800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খরার কারণঃ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images(2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876300"/>
            <a:ext cx="3962400" cy="304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 descr="images(3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876300"/>
            <a:ext cx="3962400" cy="304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3810000" y="4076700"/>
            <a:ext cx="190500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গাছ কেটে ফেলা।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4686300"/>
            <a:ext cx="7696200" cy="83099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গাছ কেটে ফেলার কারণে গাছের শিকড় মাটির মধ্যকার পানি ধরে রাখতে পারেনা। এরফলে খরার সৃষ্টি হয়।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5400000">
            <a:off x="4524374" y="1133473"/>
            <a:ext cx="95252" cy="9144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 rot="5400000">
            <a:off x="4524374" y="-4562474"/>
            <a:ext cx="95251" cy="9144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991600" y="0"/>
            <a:ext cx="152400" cy="5715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52400" cy="5715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733800" y="190500"/>
            <a:ext cx="1447800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খরার কারণঃ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images(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876300"/>
            <a:ext cx="5486400" cy="3657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533400" y="4686300"/>
            <a:ext cx="8305800" cy="83099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অধিকহারে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ভবন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নির্মাণের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কংক্রিটে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ঢেকে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কংক্রিট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ধরে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রাখতে পারে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5400000">
            <a:off x="4524374" y="1133473"/>
            <a:ext cx="95252" cy="9144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 rot="5400000">
            <a:off x="4524374" y="-4562474"/>
            <a:ext cx="95251" cy="9144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991600" y="0"/>
            <a:ext cx="152400" cy="5715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52400" cy="5715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733800" y="190500"/>
            <a:ext cx="1447800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খরার কারণঃ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images(1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952500"/>
            <a:ext cx="6553200" cy="35433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457200" y="4686300"/>
            <a:ext cx="83058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কলকারখানার মাধ্যমে বায়ু দূষণের ফলে তাপমাত্রা বেড়ে যায় এবং পরিবেশ শুষ্ক হয়ে যায়। ফলে খরা হয়।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5400000">
            <a:off x="4524374" y="1133473"/>
            <a:ext cx="95252" cy="9144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 rot="5400000">
            <a:off x="4524374" y="-4562474"/>
            <a:ext cx="95251" cy="9144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991600" y="0"/>
            <a:ext cx="152400" cy="5715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52400" cy="5715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images(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1029544"/>
            <a:ext cx="4114799" cy="28098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 descr="images(1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028700"/>
            <a:ext cx="4098150" cy="28202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3733800" y="190500"/>
            <a:ext cx="1447800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খরার কারণঃ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0" y="39243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অধিক জনসংখ্যা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00800" y="39243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নদী ভরাট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95400" y="4681835"/>
            <a:ext cx="67056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অধিক জনসংখ্যা বৃদ্ধি ও নদী ভরাটের কারণে ও খরার সৃষ্টি হয়।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5400000">
            <a:off x="4524374" y="1133473"/>
            <a:ext cx="95252" cy="9144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 rot="5400000">
            <a:off x="4524374" y="-4562474"/>
            <a:ext cx="95251" cy="9144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991600" y="0"/>
            <a:ext cx="152400" cy="5715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52400" cy="5715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images(3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7888" y="1485900"/>
            <a:ext cx="2844312" cy="2133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3429000" y="190500"/>
            <a:ext cx="2667000" cy="796469"/>
          </a:xfrm>
          <a:prstGeom prst="cloudCallou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62200" y="4453235"/>
            <a:ext cx="52578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প্রশ্নঃ কী কী কারণে খরা হয়? খরার পাঁচটি কারণ লেখ।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5400000">
            <a:off x="4524374" y="1133473"/>
            <a:ext cx="95252" cy="9144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 rot="5400000">
            <a:off x="4524374" y="-4562474"/>
            <a:ext cx="95251" cy="9144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991600" y="0"/>
            <a:ext cx="152400" cy="5715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52400" cy="5715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28800" y="1329035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সোনামনিরা তোমরা কী বলতে পার, খরার ফলে কী হয়?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62200" y="3390900"/>
            <a:ext cx="46482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চল এবার খরার ফলে যা হয় তা দেখি।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5400000">
            <a:off x="4524374" y="1133473"/>
            <a:ext cx="95252" cy="9144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 rot="5400000">
            <a:off x="4524374" y="-4562474"/>
            <a:ext cx="95251" cy="9144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991600" y="0"/>
            <a:ext cx="152400" cy="5715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52400" cy="5715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76600" y="190500"/>
            <a:ext cx="24384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খরার ফলাফলঃ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images(1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800100"/>
            <a:ext cx="2971800" cy="1828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 descr="images(17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800100"/>
            <a:ext cx="2857500" cy="18383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 descr="images(18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3292143"/>
            <a:ext cx="2895600" cy="192755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 descr="images(2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0" y="3238500"/>
            <a:ext cx="3048000" cy="1981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TextBox 10"/>
          <p:cNvSpPr txBox="1"/>
          <p:nvPr/>
        </p:nvSpPr>
        <p:spPr>
          <a:xfrm>
            <a:off x="1524000" y="27051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পুকুর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62800" y="271676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নদী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0" y="530756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খাল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67600" y="52959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বিল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86200" y="1475244"/>
            <a:ext cx="1143000" cy="26776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পুকুর,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নদী,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খাল 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এবং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বিল 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শুকিয়ে 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যায়।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5400000">
            <a:off x="4524374" y="1133473"/>
            <a:ext cx="95252" cy="9144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 rot="5400000">
            <a:off x="4524374" y="-4562474"/>
            <a:ext cx="95251" cy="9144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991600" y="0"/>
            <a:ext cx="152400" cy="5715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52400" cy="5715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76600" y="190500"/>
            <a:ext cx="24384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খরার ফলাফলঃ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images(2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345" y="1028700"/>
            <a:ext cx="6078682" cy="3429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3124200" y="4838700"/>
            <a:ext cx="3048000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ফসল ফলাতে কষ্ট হয়।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5400000">
            <a:off x="4524374" y="1133473"/>
            <a:ext cx="95252" cy="9144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 rot="5400000">
            <a:off x="4524374" y="-4562474"/>
            <a:ext cx="95251" cy="9144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991600" y="0"/>
            <a:ext cx="152400" cy="5715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52400" cy="5715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76600" y="190500"/>
            <a:ext cx="24384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খরার ফলাফলঃ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images(2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074420"/>
            <a:ext cx="5205045" cy="33832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2438400" y="4838700"/>
            <a:ext cx="44196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গবাদি পশুর খাদ্য সংকট দেখা দেয়।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5400000">
            <a:off x="4524374" y="1133473"/>
            <a:ext cx="95252" cy="9144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 rot="5400000">
            <a:off x="4524374" y="-4562474"/>
            <a:ext cx="95251" cy="9144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991600" y="0"/>
            <a:ext cx="152400" cy="5715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52400" cy="5715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76600" y="190500"/>
            <a:ext cx="24384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খরার ফলাফলঃ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images(2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104900"/>
            <a:ext cx="3886200" cy="2819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 descr="images(27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104900"/>
            <a:ext cx="4021950" cy="2819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2514600" y="4533900"/>
            <a:ext cx="4191000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খাবার পানির অভাব দেখা দেয়।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5400000">
            <a:off x="4524374" y="1133473"/>
            <a:ext cx="95252" cy="9144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 rot="5400000">
            <a:off x="4524374" y="-4562474"/>
            <a:ext cx="95251" cy="9144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991600" y="0"/>
            <a:ext cx="152400" cy="5715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52400" cy="5715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87D7CCF-5098-4A83-9674-A978A54861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740340" y="355160"/>
            <a:ext cx="1926880" cy="1445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986EC3E-38AF-4DF2-B87B-8C6B7DE8BB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 flipH="1">
            <a:off x="5321740" y="431360"/>
            <a:ext cx="1926880" cy="144516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A8D0580-E774-4FBD-A634-92E2ACC6EBEE}"/>
              </a:ext>
            </a:extLst>
          </p:cNvPr>
          <p:cNvSpPr/>
          <p:nvPr/>
        </p:nvSpPr>
        <p:spPr>
          <a:xfrm rot="5400000">
            <a:off x="4457700" y="-1676399"/>
            <a:ext cx="228599" cy="8839200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501D602-C914-4567-BCD6-91FB794EB0BB}"/>
              </a:ext>
            </a:extLst>
          </p:cNvPr>
          <p:cNvSpPr/>
          <p:nvPr/>
        </p:nvSpPr>
        <p:spPr>
          <a:xfrm>
            <a:off x="3429000" y="2933700"/>
            <a:ext cx="2438400" cy="584775"/>
          </a:xfrm>
          <a:prstGeom prst="rect">
            <a:avLst/>
          </a:prstGeom>
          <a:solidFill>
            <a:schemeClr val="accent1">
              <a:alpha val="5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bn-IN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কন্টেন্ট</a:t>
            </a:r>
            <a:r>
              <a:rPr lang="en-US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প্রস্তুতকারী</a:t>
            </a:r>
            <a:endParaRPr lang="en-US" sz="32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59EED39-731B-4308-A658-AFF4F7EA0352}"/>
              </a:ext>
            </a:extLst>
          </p:cNvPr>
          <p:cNvSpPr txBox="1"/>
          <p:nvPr/>
        </p:nvSpPr>
        <p:spPr>
          <a:xfrm>
            <a:off x="5410200" y="3834705"/>
            <a:ext cx="3581400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পঞ্চম</a:t>
            </a:r>
          </a:p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বিষয়ঃবাংলাদেশওবিশ্বপরিচয়</a:t>
            </a:r>
          </a:p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ছয়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7F206F9-CF7D-4CBD-8B68-A46D3B2A68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7968" y="190500"/>
            <a:ext cx="1573786" cy="15737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54D0765-DF10-442A-ABB0-60423A59FE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9000" y="331963"/>
            <a:ext cx="1573786" cy="15737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7C74354E-9941-4AD7-95C8-0672ACB05A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81400" y="3619500"/>
            <a:ext cx="1610436" cy="183903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28600" y="3695700"/>
            <a:ext cx="3124200" cy="1600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মীরা  রোকেয়া খাতুন</a:t>
            </a:r>
          </a:p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সহকারি শিক্ষক </a:t>
            </a:r>
          </a:p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রাঢ়িশাল সরকারি প্রাথমিক বিদ্যালয়।</a:t>
            </a:r>
          </a:p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লাখাই,হবিগঞ্জ।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Screenshot_20190825-130224_Galler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81400" y="342900"/>
            <a:ext cx="1752600" cy="2190750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5400000">
            <a:off x="4524374" y="1133473"/>
            <a:ext cx="95252" cy="9144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 rot="5400000">
            <a:off x="4524374" y="-4562474"/>
            <a:ext cx="95251" cy="9144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991600" y="0"/>
            <a:ext cx="152400" cy="5715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52400" cy="5715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638800" y="190500"/>
            <a:ext cx="2667000" cy="702766"/>
          </a:xfrm>
          <a:prstGeom prst="cloudCallou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দলীয়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images(3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1028700"/>
            <a:ext cx="2362200" cy="171154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TextBox 10"/>
          <p:cNvSpPr txBox="1"/>
          <p:nvPr/>
        </p:nvSpPr>
        <p:spPr>
          <a:xfrm>
            <a:off x="1752600" y="2933700"/>
            <a:ext cx="43434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খরার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143000" y="3467100"/>
          <a:ext cx="7162800" cy="205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3026"/>
                <a:gridCol w="5819774"/>
              </a:tblGrid>
              <a:tr h="51435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নদী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মাঠ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পশু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মানুষ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5400000">
            <a:off x="4524374" y="1133473"/>
            <a:ext cx="95252" cy="9144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 rot="5400000">
            <a:off x="4524374" y="-4562474"/>
            <a:ext cx="95251" cy="9144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991600" y="0"/>
            <a:ext cx="152400" cy="5715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52400" cy="5715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received_589729898532630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181100"/>
            <a:ext cx="7620000" cy="35128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03146C4-6A95-4795-9B98-84932B966ED1}"/>
              </a:ext>
            </a:extLst>
          </p:cNvPr>
          <p:cNvSpPr txBox="1"/>
          <p:nvPr/>
        </p:nvSpPr>
        <p:spPr>
          <a:xfrm>
            <a:off x="3048000" y="295930"/>
            <a:ext cx="3553254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পাঠ্যবই সংযোগ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FDAA46B-95A6-409E-AF13-FCFFA997BD7D}"/>
              </a:ext>
            </a:extLst>
          </p:cNvPr>
          <p:cNvSpPr txBox="1"/>
          <p:nvPr/>
        </p:nvSpPr>
        <p:spPr>
          <a:xfrm>
            <a:off x="397576" y="4991100"/>
            <a:ext cx="813682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ও বিশ্বপরিচয়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বইয়ের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৫২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৫৩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পৃষ্ঠা খুলে মনযোগ সহকারে পড়।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5400000">
            <a:off x="4524374" y="1133473"/>
            <a:ext cx="95252" cy="9144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 rot="5400000">
            <a:off x="4524374" y="-4562474"/>
            <a:ext cx="95251" cy="9144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991600" y="0"/>
            <a:ext cx="152400" cy="5715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52400" cy="5715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1329035"/>
            <a:ext cx="320040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(১) খরা সৃষ্টি হয় কী কারণে 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304800" y="1862435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(ক) বাতাসের অভাবে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33800" y="1862435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(গ) পানির অভাবে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00" y="1862435"/>
            <a:ext cx="3246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(খ) ফসলের অভাবে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97562" y="1862435"/>
            <a:ext cx="3170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(ঘ) বন্যার অভাবে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2548235"/>
            <a:ext cx="44196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(২) খরার সময় মানুষের তেমন কী থাকেনা 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3771900"/>
            <a:ext cx="4800600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(৩) বাংলাদেশের খরা প্রবণ অঞ্চল কোনটি 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228600" y="30861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(ক) কাজ 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3000" y="3081635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(খ) কাপড়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29000" y="30861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(গ) খাবার 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4000" y="30861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(ঘ) ওষুধ 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600" y="4533900"/>
            <a:ext cx="248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উত্তর-পশ্চিমাঞ্চল 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90800" y="45339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(খ) উত্তরাঞ্চল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95800" y="45339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(গ) পূর্বাঞ্চল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77000" y="45339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(ঘ) দক্ষিণাঞ্চল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4800" y="190500"/>
            <a:ext cx="2209800" cy="702766"/>
          </a:xfrm>
          <a:prstGeom prst="cloudCallou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24200" y="723900"/>
            <a:ext cx="2819400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সঠিক উত্তর টি খাতায় লেখ।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962400" y="1638300"/>
            <a:ext cx="178310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</a:t>
            </a:r>
            <a:endParaRPr lang="en-US" sz="6600" dirty="0" smtClean="0">
              <a:solidFill>
                <a:srgbClr val="009900"/>
              </a:solidFill>
              <a:latin typeface="Calibri" pitchFamily="34" charset="0"/>
            </a:endParaRPr>
          </a:p>
          <a:p>
            <a:pPr algn="ctr"/>
            <a:endParaRPr lang="en-US" sz="6600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-76200" y="2867442"/>
            <a:ext cx="178310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</a:t>
            </a:r>
            <a:endParaRPr lang="en-US" sz="6600" dirty="0" smtClean="0">
              <a:solidFill>
                <a:srgbClr val="009900"/>
              </a:solidFill>
              <a:latin typeface="Calibri" pitchFamily="34" charset="0"/>
            </a:endParaRPr>
          </a:p>
          <a:p>
            <a:pPr algn="ctr"/>
            <a:endParaRPr lang="en-US" sz="6600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-106703" y="4305300"/>
            <a:ext cx="178310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</a:t>
            </a:r>
            <a:endParaRPr lang="en-US" sz="6600" dirty="0" smtClean="0">
              <a:solidFill>
                <a:srgbClr val="009900"/>
              </a:solidFill>
              <a:latin typeface="Calibri" pitchFamily="34" charset="0"/>
            </a:endParaRPr>
          </a:p>
          <a:p>
            <a:pPr algn="ctr"/>
            <a:endParaRPr lang="en-US" sz="6600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705600" y="6477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এসো মিলিয়ে দেখি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5400000">
            <a:off x="4524374" y="1133473"/>
            <a:ext cx="95252" cy="9144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 rot="5400000">
            <a:off x="4524374" y="-4562474"/>
            <a:ext cx="95251" cy="9144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991600" y="0"/>
            <a:ext cx="152400" cy="5715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52400" cy="5715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child-education20190301070511.jpg"/>
          <p:cNvPicPr>
            <a:picLocks noChangeAspect="1"/>
          </p:cNvPicPr>
          <p:nvPr/>
        </p:nvPicPr>
        <p:blipFill>
          <a:blip r:embed="rId2"/>
          <a:srcRect l="12294"/>
          <a:stretch>
            <a:fillRect/>
          </a:stretch>
        </p:blipFill>
        <p:spPr>
          <a:xfrm>
            <a:off x="2286000" y="1285875"/>
            <a:ext cx="4348719" cy="27908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4495800" y="190500"/>
            <a:ext cx="2209800" cy="702766"/>
          </a:xfrm>
          <a:prstGeom prst="cloudCallou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4610100"/>
            <a:ext cx="75438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বাংলাদেশের উত্তর-পশ্চিম অঞ্চলে খরার প্রবণতা বেশি হওয়ার কারণ গুলো পাঁচটি বাক্যে লেখ।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5400000">
            <a:off x="4524374" y="1133473"/>
            <a:ext cx="95252" cy="9144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 rot="5400000">
            <a:off x="4524374" y="-4562474"/>
            <a:ext cx="95251" cy="9144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991600" y="0"/>
            <a:ext cx="152400" cy="5715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52400" cy="5715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images(4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8100"/>
            <a:ext cx="8822012" cy="5601081"/>
          </a:xfrm>
          <a:prstGeom prst="rect">
            <a:avLst/>
          </a:prstGeom>
        </p:spPr>
      </p:pic>
      <p:pic>
        <p:nvPicPr>
          <p:cNvPr id="7" name="Picture 6" descr="yF9bvZz1_w200_h200_s4070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42900"/>
            <a:ext cx="1905000" cy="1905000"/>
          </a:xfrm>
          <a:prstGeom prst="rect">
            <a:avLst/>
          </a:prstGeom>
        </p:spPr>
      </p:pic>
      <p:pic>
        <p:nvPicPr>
          <p:cNvPr id="8" name="Picture 7" descr="yF9bvZz1_w200_h200_s4070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857500"/>
            <a:ext cx="1905000" cy="1905000"/>
          </a:xfrm>
          <a:prstGeom prst="rect">
            <a:avLst/>
          </a:prstGeom>
        </p:spPr>
      </p:pic>
      <p:pic>
        <p:nvPicPr>
          <p:cNvPr id="9" name="Picture 8" descr="yF9bvZz1_w200_h200_s4070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3009900"/>
            <a:ext cx="1905000" cy="1905000"/>
          </a:xfrm>
          <a:prstGeom prst="rect">
            <a:avLst/>
          </a:prstGeom>
        </p:spPr>
      </p:pic>
      <p:pic>
        <p:nvPicPr>
          <p:cNvPr id="10" name="Picture 9" descr="yF9bvZz1_w200_h200_s4070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3162300"/>
            <a:ext cx="1905000" cy="1905000"/>
          </a:xfrm>
          <a:prstGeom prst="rect">
            <a:avLst/>
          </a:prstGeom>
        </p:spPr>
      </p:pic>
      <p:pic>
        <p:nvPicPr>
          <p:cNvPr id="11" name="Picture 10" descr="yF9bvZz1_w200_h200_s4070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571500"/>
            <a:ext cx="1905000" cy="1905000"/>
          </a:xfrm>
          <a:prstGeom prst="rect">
            <a:avLst/>
          </a:prstGeom>
        </p:spPr>
      </p:pic>
      <p:pic>
        <p:nvPicPr>
          <p:cNvPr id="14" name="Picture 13" descr="yF9bvZz1_w200_h200_s4070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495300"/>
            <a:ext cx="1905000" cy="1905000"/>
          </a:xfrm>
          <a:prstGeom prst="rect">
            <a:avLst/>
          </a:prstGeom>
        </p:spPr>
      </p:pic>
      <p:pic>
        <p:nvPicPr>
          <p:cNvPr id="15" name="Picture 14" descr="images(8).jpg"/>
          <p:cNvPicPr>
            <a:picLocks noChangeAspect="1"/>
          </p:cNvPicPr>
          <p:nvPr/>
        </p:nvPicPr>
        <p:blipFill>
          <a:blip r:embed="rId4"/>
          <a:srcRect r="51724"/>
          <a:stretch>
            <a:fillRect/>
          </a:stretch>
        </p:blipFill>
        <p:spPr>
          <a:xfrm>
            <a:off x="152400" y="-38100"/>
            <a:ext cx="4267200" cy="5715000"/>
          </a:xfrm>
          <a:prstGeom prst="rect">
            <a:avLst/>
          </a:prstGeom>
        </p:spPr>
      </p:pic>
      <p:pic>
        <p:nvPicPr>
          <p:cNvPr id="16" name="Picture 15" descr="images(8).jpg"/>
          <p:cNvPicPr>
            <a:picLocks noChangeAspect="1"/>
          </p:cNvPicPr>
          <p:nvPr/>
        </p:nvPicPr>
        <p:blipFill>
          <a:blip r:embed="rId4"/>
          <a:srcRect l="48276"/>
          <a:stretch>
            <a:fillRect/>
          </a:stretch>
        </p:blipFill>
        <p:spPr>
          <a:xfrm>
            <a:off x="4419600" y="-38100"/>
            <a:ext cx="45720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5400000">
            <a:off x="4524374" y="1133473"/>
            <a:ext cx="95252" cy="9144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 rot="5400000">
            <a:off x="4524374" y="-4562474"/>
            <a:ext cx="95251" cy="9144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991600" y="0"/>
            <a:ext cx="152400" cy="5715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52400" cy="5715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85801" y="3543300"/>
            <a:ext cx="6781799" cy="13849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খরা কাকে বলে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তা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IN" sz="2800" b="1" dirty="0" smtClean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বাংলাদেশের খরাপ্রবণ অঞ্চলগুলো চিহ্নিত করতে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IN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খরার কারণ ও ফলাফল বর্ণনা করতে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95600" y="759797"/>
            <a:ext cx="3810000" cy="890171"/>
          </a:xfrm>
          <a:prstGeom prst="cloudCallout">
            <a:avLst/>
          </a:prstGeom>
          <a:solidFill>
            <a:srgbClr val="00B050"/>
          </a:solidFill>
          <a:ln>
            <a:solidFill>
              <a:srgbClr val="00B0F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43000" y="2411968"/>
            <a:ext cx="4724400" cy="2931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 ----------------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5400000">
            <a:off x="4524374" y="1133473"/>
            <a:ext cx="95252" cy="9144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 rot="5400000">
            <a:off x="4524374" y="-4562474"/>
            <a:ext cx="95251" cy="9144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991600" y="0"/>
            <a:ext cx="152400" cy="5715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52400" cy="5715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438400" y="2095500"/>
          <a:ext cx="4611687" cy="685800"/>
        </p:xfrm>
        <a:graphic>
          <a:graphicData uri="http://schemas.openxmlformats.org/presentationml/2006/ole">
            <p:oleObj spid="_x0000_s1026" name="Packager Shell Object" showAsIcon="1" r:id="rId3" imgW="4611240" imgH="685800" progId="Package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90800" y="1104900"/>
            <a:ext cx="388620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সোনামনিরা চল একটি ভিডিও দেখি।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71800" y="3162300"/>
            <a:ext cx="3200400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ভিডিও টি কী সম্পর্কিত?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86200" y="4076700"/>
            <a:ext cx="1524000" cy="938153"/>
          </a:xfrm>
          <a:prstGeom prst="star7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খরা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5400000">
            <a:off x="4524374" y="1133473"/>
            <a:ext cx="95252" cy="9144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 rot="5400000">
            <a:off x="4524374" y="-4562474"/>
            <a:ext cx="95251" cy="9144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991600" y="0"/>
            <a:ext cx="152400" cy="5715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52400" cy="5715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81200" y="871835"/>
            <a:ext cx="556260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তোমরা বলতো, আজকের পাঠের বিষয় কী হতে পারে?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0400" y="2019300"/>
            <a:ext cx="3048000" cy="702766"/>
          </a:xfrm>
          <a:prstGeom prst="cloudCallout">
            <a:avLst>
              <a:gd name="adj1" fmla="val -13998"/>
              <a:gd name="adj2" fmla="val 120146"/>
            </a:avLst>
          </a:prstGeom>
          <a:ln w="381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আজকের পাঠ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7600" y="3695700"/>
            <a:ext cx="1143000" cy="4470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খরা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5400000">
            <a:off x="4524374" y="1133473"/>
            <a:ext cx="95252" cy="9144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 rot="5400000">
            <a:off x="4524374" y="-4562474"/>
            <a:ext cx="95251" cy="9144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991600" y="0"/>
            <a:ext cx="152400" cy="5715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52400" cy="5715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images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876300"/>
            <a:ext cx="3733799" cy="275012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 descr="images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876300"/>
            <a:ext cx="3810000" cy="2743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2514600" y="190500"/>
            <a:ext cx="426720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ছবি দুইটি মনযোগ সহকারে দেখ।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95600" y="3848100"/>
            <a:ext cx="32004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কেন জমির অবস্থা এমন হয়?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4457700"/>
            <a:ext cx="3124200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এই অবস্থা কে কী বলা হয়?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33800" y="5067300"/>
            <a:ext cx="1143000" cy="4470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খরা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5400000">
            <a:off x="4524374" y="1133473"/>
            <a:ext cx="95252" cy="9144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 rot="5400000">
            <a:off x="4524374" y="-4562474"/>
            <a:ext cx="95251" cy="9144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991600" y="0"/>
            <a:ext cx="152400" cy="5715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52400" cy="5715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362200" y="431548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প্রশ্নঃ খরা বলতে কী বুঝ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images(30).jpg"/>
          <p:cNvPicPr>
            <a:picLocks noChangeAspect="1"/>
          </p:cNvPicPr>
          <p:nvPr/>
        </p:nvPicPr>
        <p:blipFill>
          <a:blip r:embed="rId2"/>
          <a:srcRect l="21723" r="20545" b="16814"/>
          <a:stretch>
            <a:fillRect/>
          </a:stretch>
        </p:blipFill>
        <p:spPr>
          <a:xfrm>
            <a:off x="3200400" y="1305508"/>
            <a:ext cx="2730230" cy="2618792"/>
          </a:xfrm>
          <a:prstGeom prst="ellipse">
            <a:avLst/>
          </a:prstGeom>
          <a:ln w="28575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3429000" y="190500"/>
            <a:ext cx="2667000" cy="796469"/>
          </a:xfrm>
          <a:prstGeom prst="cloudCallou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5400000">
            <a:off x="4524374" y="1133473"/>
            <a:ext cx="95252" cy="9144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 rot="5400000">
            <a:off x="4524374" y="-4562474"/>
            <a:ext cx="95251" cy="9144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991600" y="0"/>
            <a:ext cx="152400" cy="5715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52400" cy="5715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190500"/>
            <a:ext cx="845820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তোমরা কী বলত পার, বাংলাদেশের কোন কোন অঞ্চল খরা প্রবণ এলাকা হিসবে চিহ্নিত?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images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876300"/>
            <a:ext cx="3212266" cy="4495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4343400" y="876300"/>
            <a:ext cx="4495800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মানচিত্রে লাল চিহ্নিত এলাকা গুলো খরা প্রবণ।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9200" y="1414165"/>
            <a:ext cx="1219200" cy="46166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দিনাজ পুর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0" y="1409700"/>
            <a:ext cx="1219200" cy="46166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রংপুর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9200" y="2019300"/>
            <a:ext cx="1219200" cy="46166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বগুড়া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0" y="2019300"/>
            <a:ext cx="1219200" cy="46166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রাজশাহী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57600" y="2552700"/>
            <a:ext cx="5694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খরাপ্রবণ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অঞ্চলগুলো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বিভাগে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67200" y="3009900"/>
            <a:ext cx="441960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খরাপ্রবণ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অঞ্চলগুলো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রাজশাহী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রংপুর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বিভাগে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0" y="4095571"/>
            <a:ext cx="5029200" cy="120032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বাংলাদেশের উত্তর –পশ্চিম অঞ্চলে দীর্ঘকাল ধরে শুষ্ক আবহাওয়া ও অপর্যাপ্ত বৃষ্টিপাত এবং অল্পসংখ্যক নদী থাকার কারণে খরার প্রবণতা বেশি।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5400000">
            <a:off x="4524374" y="1133473"/>
            <a:ext cx="95252" cy="9144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 rot="5400000">
            <a:off x="4524374" y="-4562474"/>
            <a:ext cx="95251" cy="9144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991600" y="0"/>
            <a:ext cx="152400" cy="5715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52400" cy="5715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0" y="1790700"/>
            <a:ext cx="289560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সোনামনিরা খরা কেন হয়?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0" y="3314700"/>
            <a:ext cx="44196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চল এবার খরার কারণ গুলো জেনে নেই।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480</Words>
  <Application>Microsoft Office PowerPoint</Application>
  <PresentationFormat>On-screen Show (16:10)</PresentationFormat>
  <Paragraphs>101</Paragraphs>
  <Slides>24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Win7</dc:creator>
  <cp:lastModifiedBy>Win7</cp:lastModifiedBy>
  <cp:revision>24</cp:revision>
  <dcterms:created xsi:type="dcterms:W3CDTF">2006-08-16T00:00:00Z</dcterms:created>
  <dcterms:modified xsi:type="dcterms:W3CDTF">2020-03-08T08:19:36Z</dcterms:modified>
</cp:coreProperties>
</file>