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17"/>
  </p:notesMasterIdLst>
  <p:sldIdLst>
    <p:sldId id="279" r:id="rId3"/>
    <p:sldId id="271" r:id="rId4"/>
    <p:sldId id="256" r:id="rId5"/>
    <p:sldId id="262" r:id="rId6"/>
    <p:sldId id="263" r:id="rId7"/>
    <p:sldId id="264" r:id="rId8"/>
    <p:sldId id="265" r:id="rId9"/>
    <p:sldId id="278" r:id="rId10"/>
    <p:sldId id="272" r:id="rId11"/>
    <p:sldId id="273" r:id="rId12"/>
    <p:sldId id="274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3B0F-90B6-486D-9A1D-C03241900E6E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F2AA2-6A87-4223-8DAE-0BBE61908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2AA2-6A87-4223-8DAE-0BBE619089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F2AA2-6A87-4223-8DAE-0BBE619089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2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9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5859"/>
            <a:ext cx="9178636" cy="6877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819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831273"/>
            <a:ext cx="9144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12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স্প্রেডশিট প্রোগ্রামের দুইটি প্রধান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বর্ণনা কর।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04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3218" cy="8382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8" y="4572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মুল বেতন ও চিকিৎসা ভাতা এর মাঝে বাড়ি ভাড়া নামে কিভাবে কলাম তৈরি করে মোট বেতন  নির্ধারণ করবে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0641"/>
              </p:ext>
            </p:extLst>
          </p:nvPr>
        </p:nvGraphicFramePr>
        <p:xfrm>
          <a:off x="1524000" y="1629213"/>
          <a:ext cx="6525491" cy="27265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7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মূল বেতন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চিকি: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বেতন  ভাতা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3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আমিনা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প্রেমা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সজল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১৫৫০০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914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কর্ম পত্র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3200400" cy="1066800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88876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যোগফল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বের করার সূত্রটি বল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এক্সেল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২০০৭-এ কতটি কলাম রয়েছে</a:t>
            </a:r>
          </a:p>
          <a:p>
            <a:pPr>
              <a:lnSpc>
                <a:spcPct val="150000"/>
              </a:lnSpc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3528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স্প্রেডশিট প্রোগ্রাম ব্যবহার করে নির্ভূলভাবে বেতন ভাতা নির্ধারণ করা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যায়-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300" y="4642009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37529" y="762000"/>
            <a:ext cx="24384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846255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শ্রেনী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9ম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চতুর্থ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50মিনিট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356318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6416"/>
            <a:ext cx="1885804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2491"/>
            <a:ext cx="1245859" cy="16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Sanjit\Text\picture2\l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144000" cy="68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588818" y="1981200"/>
            <a:ext cx="7772400" cy="259080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হিসাব-নিকাশ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8677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তা সংজ্ঞায়িত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স্প্রেডশিটের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অংশ চিহ্নিত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করে নির্ভূলভাবে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বেতন শিট                                                                        তৈরি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njit\Text\picture2\l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0"/>
            <a:ext cx="9254836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-Down Arrow 4"/>
          <p:cNvSpPr/>
          <p:nvPr/>
        </p:nvSpPr>
        <p:spPr>
          <a:xfrm>
            <a:off x="3581400" y="3581400"/>
            <a:ext cx="1032164" cy="26670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8928" y="4343400"/>
            <a:ext cx="677108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endParaRPr lang="en-US" sz="3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613564" y="3048000"/>
            <a:ext cx="3997036" cy="74958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313661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রো</a:t>
            </a:r>
            <a:endParaRPr lang="en-US" sz="3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/>
          <p:cNvSpPr/>
          <p:nvPr/>
        </p:nvSpPr>
        <p:spPr>
          <a:xfrm>
            <a:off x="5867400" y="354484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 bwMode="auto">
          <a:xfrm>
            <a:off x="-3810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144934"/>
            <a:ext cx="4000500" cy="65606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হয়েছে,যোগ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Cell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Cell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2362201" y="2129438"/>
            <a:ext cx="514350" cy="263836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/>
          <p:cNvSpPr/>
          <p:nvPr/>
        </p:nvSpPr>
        <p:spPr>
          <a:xfrm>
            <a:off x="5867400" y="354484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" y="495300"/>
            <a:ext cx="91440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144934"/>
            <a:ext cx="4000500" cy="65606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সেখান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Times New Roman" pitchFamily="18" charset="0"/>
              </a:rPr>
              <a:t>নং</a:t>
            </a:r>
            <a:r>
              <a:rPr lang="en-US" sz="2800" dirty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ইন্টার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Times New Roman" pitchFamily="18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3277464" y="1905000"/>
            <a:ext cx="514350" cy="12233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00"/>
            <a:ext cx="912321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276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স্প্রেডশিটের মাধ্যমে করা যায় এমন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নাম খাতায় লেখ।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85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252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NikoshBAN</vt:lpstr>
      <vt:lpstr>NikoshLightBAN</vt:lpstr>
      <vt:lpstr>Times New Roman</vt:lpstr>
      <vt:lpstr>Wingdings 2</vt:lpstr>
      <vt:lpstr>Flow</vt:lpstr>
      <vt:lpstr>Office Theme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দলীয় কাজ</vt:lpstr>
      <vt:lpstr>মূল্যায়ণ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110</cp:revision>
  <dcterms:created xsi:type="dcterms:W3CDTF">2006-08-16T00:00:00Z</dcterms:created>
  <dcterms:modified xsi:type="dcterms:W3CDTF">2020-03-24T16:18:05Z</dcterms:modified>
</cp:coreProperties>
</file>