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C67E-1D6A-4130-BCDB-D6BB80BC4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2E71A-26D5-48AE-AFF7-6ACCC4185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A310A-04EE-4027-B3F3-8DD998F7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5EE8-FDC0-46C3-865D-EFECEAE8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CA81E-E782-42F9-8BBA-54265E22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43D25-2931-407D-8C0C-8796B83A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1159B-1B58-44D5-9604-E6349E0E1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5F2FD-58A4-4F05-87AC-F4B88D1E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4709-000F-415B-A6AB-99721508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A3F49-0535-4DC5-96FE-38157B36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83687-4339-44FE-A193-E41C8A541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AA1F8-EC79-4832-81BE-02B05AA98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DE85-FCD6-4B07-81B2-C23D9DCE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67475-D40B-43A0-B454-62FCE1AF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6E38C-0D2F-4BB5-ABC7-DEA297E1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3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CF77-7203-4D07-9399-E8D033A9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79F29-D487-47D1-86D7-5AA242420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9B910-3755-4C58-9A44-F497C73F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1DED-F965-43DD-B669-4E5B03BD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E66AD-0358-4238-91CD-B15F3B936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FDE9-7C9B-4F04-8ED1-7A750256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C44D-F47C-4B6E-927E-E5673564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B5449-0C93-4A38-896B-EE290A20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2FCF5-3AD9-4FD8-9E09-9965092F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6F78E-A6A6-4A2F-99A1-8CBA79B1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964F-B81B-4604-897A-A35B140C7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3FD83-E122-4E32-B98E-4962BD434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3D92-61EB-4D4C-96D3-FC231F7A8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843F0-CEA6-416D-B798-546261BA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EEECA-7D48-432A-9E3E-EC1F1BFB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EDB5C-CE6C-4DF5-90CB-0360BA71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8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D422-5133-4079-AC7B-92624165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8E367-4CB7-4458-AC94-366D98194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674EB-9AFF-4193-99DB-C98B53C86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65A3B-4662-41EC-B7FE-260710B0B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3951E-351B-4D46-91FF-0A0525D80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06574-C0D4-422B-BFE6-66E91D1B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7DFC8-1266-4883-BDC4-13EB149A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4A3CA-4BF7-4D94-A4B5-7BEEC5E3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87D7-076F-4DF7-BF53-073E13CE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559EC-712E-44F9-BF42-B65BC41A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7DC09-9F32-4769-B710-D47D61B5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33CBC-D9A2-40A5-92AC-6EC7F48E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1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8C7B9-F1BB-4E8A-9AF1-F3D136AE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5583B-BC35-4792-A1C0-8202732C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20301-FEDE-45E7-952F-0B945E3B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8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9160-31E0-486E-AF7A-7A1D81352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F929C-B2E3-40DB-8E68-E0855CE7E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64923-98C3-42D4-93A9-5EBD31BF2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2066-C792-455C-ADB8-61B41F15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38F9F-3F4B-4E9D-94C6-4BC65CC7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527A7-BDE0-4CA9-8D2F-9DDD5FFB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C433-2150-4114-9F52-34050DFC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13841-5597-426B-93AD-0647BEF08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EB554-0475-46ED-8A42-765C06599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3AB84-87D3-4AC8-B77C-83F30660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DC608-3B3B-4883-9CED-DF55213B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B7634-543A-4ECD-935D-1190FA9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A1B0F2-C05D-495C-9181-6F0292C6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A3D01-5B53-438F-9EA1-0F935FA2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10338-0695-4739-AD01-8CA129A54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F8E6-1BEE-4C34-B798-47637E1E61C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791BF-C568-4E80-859F-4307E8F45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83426-8F95-463A-B0B0-EC22F1042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3114-152F-43A1-AAF1-E65DA1FA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7F7B54-AA11-4CEE-9966-1A1F5E114198}"/>
              </a:ext>
            </a:extLst>
          </p:cNvPr>
          <p:cNvGrpSpPr/>
          <p:nvPr/>
        </p:nvGrpSpPr>
        <p:grpSpPr>
          <a:xfrm>
            <a:off x="769257" y="2702856"/>
            <a:ext cx="10835555" cy="3818799"/>
            <a:chOff x="769257" y="595086"/>
            <a:chExt cx="10835555" cy="3818799"/>
          </a:xfrm>
        </p:grpSpPr>
        <p:sp>
          <p:nvSpPr>
            <p:cNvPr id="6" name="Flowchart: Alternate Process 5">
              <a:extLst>
                <a:ext uri="{FF2B5EF4-FFF2-40B4-BE49-F238E27FC236}">
                  <a16:creationId xmlns:a16="http://schemas.microsoft.com/office/drawing/2014/main" id="{416F1B1C-61BB-4B94-88CE-0CE63DEB5E60}"/>
                </a:ext>
              </a:extLst>
            </p:cNvPr>
            <p:cNvSpPr/>
            <p:nvPr/>
          </p:nvSpPr>
          <p:spPr>
            <a:xfrm>
              <a:off x="769257" y="595086"/>
              <a:ext cx="10827657" cy="3817257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CD1E954-5007-44C1-8D04-D135ED8F3E7A}"/>
                </a:ext>
              </a:extLst>
            </p:cNvPr>
            <p:cNvSpPr txBox="1"/>
            <p:nvPr/>
          </p:nvSpPr>
          <p:spPr>
            <a:xfrm>
              <a:off x="793376" y="628233"/>
              <a:ext cx="10811436" cy="378565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বঙ্গবন্ধু শেখ মুজিবুর রহমান এর একশত তম জন্মবার্ষিকী “মুজিববর্ষ” পালনের অংশ হিসেবে </a:t>
              </a:r>
              <a:r>
                <a:rPr lang="bn-BD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ধলগ্রাম মাধ্যমিক বিদ্যালয়ে</a:t>
              </a:r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বৃক্ষরোপণ কর্মসূচীর কিছু খন্ডচিত্র নিম্নে তুলে ধরা হলো।</a:t>
              </a:r>
              <a:endPara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738962A6-E164-46FB-919C-332F238BD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6" y="72696"/>
            <a:ext cx="2425629" cy="24256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128070-470E-48EE-B1FE-861EFCCD4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370" y="295767"/>
            <a:ext cx="3237442" cy="22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FC0A63-0006-4BBF-A368-A9FE4EEB9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66" y="16255"/>
            <a:ext cx="4464802" cy="33486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4DAFB0-AC59-473D-B61F-8DBD23F98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06" y="3429000"/>
            <a:ext cx="4464802" cy="3348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1E155F-C2D5-428F-B912-B72F9EF29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157" y="112850"/>
            <a:ext cx="4315352" cy="32365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7E4ABB-64D8-4307-9380-C36FCEEA28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450" y="757893"/>
            <a:ext cx="2562225" cy="21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EE6EDC-0FEE-48A2-92D7-80A017276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015" y="96866"/>
            <a:ext cx="4667013" cy="33515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E65CAA-FEE4-449E-9B72-1F208F559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32" y="77489"/>
            <a:ext cx="4915172" cy="33515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9A8F2D-97AE-487B-A09E-9573ED879B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21" y="3580107"/>
            <a:ext cx="4438772" cy="33290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A52545-B840-47FC-AD82-18D18E8DDA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795" y="832792"/>
            <a:ext cx="1976219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SARTHOK</dc:creator>
  <cp:lastModifiedBy>SARTHOK</cp:lastModifiedBy>
  <cp:revision>8</cp:revision>
  <dcterms:created xsi:type="dcterms:W3CDTF">2020-03-17T05:02:34Z</dcterms:created>
  <dcterms:modified xsi:type="dcterms:W3CDTF">2020-03-17T06:12:19Z</dcterms:modified>
</cp:coreProperties>
</file>