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85" r:id="rId4"/>
    <p:sldId id="280" r:id="rId5"/>
    <p:sldId id="260" r:id="rId6"/>
    <p:sldId id="261" r:id="rId7"/>
    <p:sldId id="262" r:id="rId8"/>
    <p:sldId id="283" r:id="rId9"/>
    <p:sldId id="274" r:id="rId10"/>
    <p:sldId id="263" r:id="rId11"/>
    <p:sldId id="264" r:id="rId12"/>
    <p:sldId id="265" r:id="rId13"/>
    <p:sldId id="266" r:id="rId14"/>
    <p:sldId id="267" r:id="rId15"/>
    <p:sldId id="281" r:id="rId16"/>
    <p:sldId id="276" r:id="rId17"/>
    <p:sldId id="286" r:id="rId18"/>
    <p:sldId id="28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C0B9D-78C2-4AE1-AA2B-425C231661C8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3BD4E4-4218-40DC-BDB1-9E10E6F66135}">
      <dgm:prSet phldrT="[Text]" phldr="1"/>
      <dgm:spPr/>
      <dgm:t>
        <a:bodyPr/>
        <a:lstStyle/>
        <a:p>
          <a:endParaRPr lang="en-US" dirty="0"/>
        </a:p>
      </dgm:t>
    </dgm:pt>
    <dgm:pt modelId="{E85CF61D-2808-4DB8-874B-F15B5ABEAB3B}" type="parTrans" cxnId="{CF177B72-94F6-432F-BC12-2D3F11272597}">
      <dgm:prSet/>
      <dgm:spPr/>
      <dgm:t>
        <a:bodyPr/>
        <a:lstStyle/>
        <a:p>
          <a:endParaRPr lang="en-US"/>
        </a:p>
      </dgm:t>
    </dgm:pt>
    <dgm:pt modelId="{1016167D-FCAD-4251-8C36-2DE4BC43D432}" type="sibTrans" cxnId="{CF177B72-94F6-432F-BC12-2D3F11272597}">
      <dgm:prSet/>
      <dgm:spPr/>
      <dgm:t>
        <a:bodyPr/>
        <a:lstStyle/>
        <a:p>
          <a:endParaRPr lang="en-US"/>
        </a:p>
      </dgm:t>
    </dgm:pt>
    <dgm:pt modelId="{AB11E336-C690-431F-817B-F76FA93996A4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err="1" smtClean="0">
              <a:latin typeface="Shonar Bangla" pitchFamily="34" charset="0"/>
              <a:cs typeface="Shonar Bangla" pitchFamily="34" charset="0"/>
            </a:rPr>
            <a:t>বোল্ড</a:t>
          </a:r>
          <a:endParaRPr lang="en-US" sz="2400" b="1" dirty="0">
            <a:latin typeface="Shonar Bangla" pitchFamily="34" charset="0"/>
            <a:cs typeface="Shonar Bangla" pitchFamily="34" charset="0"/>
          </a:endParaRPr>
        </a:p>
      </dgm:t>
    </dgm:pt>
    <dgm:pt modelId="{01485BC4-A8E4-49CF-94A5-1569D7D64D71}" type="parTrans" cxnId="{9D236B36-58B9-431D-8FE1-E9E3FEDECA5E}">
      <dgm:prSet/>
      <dgm:spPr/>
      <dgm:t>
        <a:bodyPr/>
        <a:lstStyle/>
        <a:p>
          <a:endParaRPr lang="en-US"/>
        </a:p>
      </dgm:t>
    </dgm:pt>
    <dgm:pt modelId="{70F0BD0C-E572-4E3E-8D23-F11C31364AB1}" type="sibTrans" cxnId="{9D236B36-58B9-431D-8FE1-E9E3FEDECA5E}">
      <dgm:prSet/>
      <dgm:spPr/>
      <dgm:t>
        <a:bodyPr/>
        <a:lstStyle/>
        <a:p>
          <a:endParaRPr lang="en-US"/>
        </a:p>
      </dgm:t>
    </dgm:pt>
    <dgm:pt modelId="{94C8DD41-A910-483C-A8CC-F997EDD739E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err="1" smtClean="0"/>
            <a:t>কট</a:t>
          </a:r>
          <a:endParaRPr lang="en-US" sz="3200" b="1" dirty="0"/>
        </a:p>
      </dgm:t>
    </dgm:pt>
    <dgm:pt modelId="{4BF3B489-BB71-4C63-A3B4-CB0F8F4AC8E3}" type="parTrans" cxnId="{6C1E5B99-C084-44FC-99F4-797D5D88A14F}">
      <dgm:prSet/>
      <dgm:spPr/>
      <dgm:t>
        <a:bodyPr/>
        <a:lstStyle/>
        <a:p>
          <a:endParaRPr lang="en-US"/>
        </a:p>
      </dgm:t>
    </dgm:pt>
    <dgm:pt modelId="{BB9600F2-F586-4F61-B033-D5096D38B014}" type="sibTrans" cxnId="{6C1E5B99-C084-44FC-99F4-797D5D88A14F}">
      <dgm:prSet/>
      <dgm:spPr/>
      <dgm:t>
        <a:bodyPr/>
        <a:lstStyle/>
        <a:p>
          <a:endParaRPr lang="en-US"/>
        </a:p>
      </dgm:t>
    </dgm:pt>
    <dgm:pt modelId="{1E9EA663-4F4A-471F-9877-C340669E8026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err="1" smtClean="0"/>
            <a:t>রান</a:t>
          </a:r>
          <a:endParaRPr lang="en-US" sz="1400" b="1" dirty="0"/>
        </a:p>
      </dgm:t>
    </dgm:pt>
    <dgm:pt modelId="{3B07FCA6-B0E5-49E0-B32F-AFD28496CE08}" type="parTrans" cxnId="{72938E6A-D23E-47B7-99C4-097709393C3A}">
      <dgm:prSet/>
      <dgm:spPr/>
      <dgm:t>
        <a:bodyPr/>
        <a:lstStyle/>
        <a:p>
          <a:endParaRPr lang="en-US"/>
        </a:p>
      </dgm:t>
    </dgm:pt>
    <dgm:pt modelId="{FCEC6734-9419-432C-9474-36076212BCA2}" type="sibTrans" cxnId="{72938E6A-D23E-47B7-99C4-097709393C3A}">
      <dgm:prSet/>
      <dgm:spPr/>
      <dgm:t>
        <a:bodyPr/>
        <a:lstStyle/>
        <a:p>
          <a:endParaRPr lang="en-US"/>
        </a:p>
      </dgm:t>
    </dgm:pt>
    <dgm:pt modelId="{842D740F-077E-42F2-BF8C-F8603E4861B8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স্ট্যাম্প</a:t>
          </a:r>
          <a:endParaRPr lang="en-US" sz="1200" b="1" dirty="0"/>
        </a:p>
      </dgm:t>
    </dgm:pt>
    <dgm:pt modelId="{CFC9116A-6473-43DE-9EA4-F605B36EB307}" type="parTrans" cxnId="{2C3F6FF4-3F89-48DE-81C4-A36B33067D1B}">
      <dgm:prSet/>
      <dgm:spPr/>
      <dgm:t>
        <a:bodyPr/>
        <a:lstStyle/>
        <a:p>
          <a:endParaRPr lang="en-US"/>
        </a:p>
      </dgm:t>
    </dgm:pt>
    <dgm:pt modelId="{BB62FA81-2ABC-4665-B616-2109DF35A069}" type="sibTrans" cxnId="{2C3F6FF4-3F89-48DE-81C4-A36B33067D1B}">
      <dgm:prSet/>
      <dgm:spPr/>
      <dgm:t>
        <a:bodyPr/>
        <a:lstStyle/>
        <a:p>
          <a:endParaRPr lang="en-US"/>
        </a:p>
      </dgm:t>
    </dgm:pt>
    <dgm:pt modelId="{BE25ED91-2917-40E1-BC17-20619EE74028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err="1" smtClean="0"/>
            <a:t>হিট</a:t>
          </a:r>
          <a:r>
            <a:rPr lang="en-US" sz="1800" b="1" dirty="0" smtClean="0"/>
            <a:t> </a:t>
          </a:r>
          <a:r>
            <a:rPr lang="en-US" sz="1800" b="1" dirty="0" err="1" smtClean="0"/>
            <a:t>উইেকট</a:t>
          </a:r>
          <a:endParaRPr lang="en-US" sz="1800" b="1" dirty="0"/>
        </a:p>
      </dgm:t>
    </dgm:pt>
    <dgm:pt modelId="{A90DF5A7-54FA-46EC-881A-8B44D8CD0021}" type="parTrans" cxnId="{1E4EB2D9-9EC8-4C07-B8C9-9620785F251C}">
      <dgm:prSet/>
      <dgm:spPr/>
      <dgm:t>
        <a:bodyPr/>
        <a:lstStyle/>
        <a:p>
          <a:endParaRPr lang="en-US"/>
        </a:p>
      </dgm:t>
    </dgm:pt>
    <dgm:pt modelId="{5F088872-F719-404F-870D-FD128209FABF}" type="sibTrans" cxnId="{1E4EB2D9-9EC8-4C07-B8C9-9620785F251C}">
      <dgm:prSet/>
      <dgm:spPr/>
      <dgm:t>
        <a:bodyPr/>
        <a:lstStyle/>
        <a:p>
          <a:endParaRPr lang="en-US"/>
        </a:p>
      </dgm:t>
    </dgm:pt>
    <dgm:pt modelId="{80ABDA40-EDC2-46D7-9420-13779B9E2FD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এল,বি,ডব্লিউ</a:t>
          </a:r>
          <a:endParaRPr lang="en-US" sz="2000" b="1" dirty="0"/>
        </a:p>
      </dgm:t>
    </dgm:pt>
    <dgm:pt modelId="{7DF1583E-7B44-4BEA-B7E2-3A8A990ABBBB}" type="parTrans" cxnId="{DCA3D7B6-4A2D-4A34-82D7-D541F395714C}">
      <dgm:prSet/>
      <dgm:spPr/>
      <dgm:t>
        <a:bodyPr/>
        <a:lstStyle/>
        <a:p>
          <a:endParaRPr lang="en-US"/>
        </a:p>
      </dgm:t>
    </dgm:pt>
    <dgm:pt modelId="{5894F523-0DD7-4D96-82F7-E2AA16EA0734}" type="sibTrans" cxnId="{DCA3D7B6-4A2D-4A34-82D7-D541F395714C}">
      <dgm:prSet/>
      <dgm:spPr/>
      <dgm:t>
        <a:bodyPr/>
        <a:lstStyle/>
        <a:p>
          <a:endParaRPr lang="en-US"/>
        </a:p>
      </dgm:t>
    </dgm:pt>
    <dgm:pt modelId="{EA2C3AD0-BEC4-4CFB-BF02-31ED52A59A9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টাইমড</a:t>
          </a:r>
          <a:endParaRPr lang="en-US" sz="1400" b="1" dirty="0"/>
        </a:p>
      </dgm:t>
    </dgm:pt>
    <dgm:pt modelId="{ECC2885A-B6DA-4906-8A09-6802558782AD}" type="parTrans" cxnId="{19F186C8-BAE4-41C9-A3C1-82CC8E760205}">
      <dgm:prSet/>
      <dgm:spPr/>
      <dgm:t>
        <a:bodyPr/>
        <a:lstStyle/>
        <a:p>
          <a:endParaRPr lang="en-US"/>
        </a:p>
      </dgm:t>
    </dgm:pt>
    <dgm:pt modelId="{372F71C0-C06B-4333-94E1-BCC20C30BE6D}" type="sibTrans" cxnId="{19F186C8-BAE4-41C9-A3C1-82CC8E760205}">
      <dgm:prSet/>
      <dgm:spPr/>
      <dgm:t>
        <a:bodyPr/>
        <a:lstStyle/>
        <a:p>
          <a:endParaRPr lang="en-US"/>
        </a:p>
      </dgm:t>
    </dgm:pt>
    <dgm:pt modelId="{850E1B49-088F-4DF1-8EBD-B1B115A7DDF5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err="1" smtClean="0"/>
            <a:t>ফিল্ডাদেরর</a:t>
          </a:r>
          <a:r>
            <a:rPr lang="en-US" sz="1400" dirty="0" smtClean="0"/>
            <a:t> </a:t>
          </a:r>
          <a:r>
            <a:rPr lang="en-US" sz="1400" dirty="0" err="1" smtClean="0"/>
            <a:t>বল</a:t>
          </a:r>
          <a:r>
            <a:rPr lang="en-US" sz="1400" dirty="0" smtClean="0"/>
            <a:t> </a:t>
          </a:r>
          <a:r>
            <a:rPr lang="en-US" sz="1400" dirty="0" err="1" smtClean="0"/>
            <a:t>ধরতে</a:t>
          </a:r>
          <a:r>
            <a:rPr lang="en-US" sz="1400" dirty="0" smtClean="0"/>
            <a:t> </a:t>
          </a:r>
          <a:r>
            <a:rPr lang="en-US" sz="1400" dirty="0" err="1" smtClean="0"/>
            <a:t>বাধা</a:t>
          </a:r>
          <a:r>
            <a:rPr lang="en-US" sz="1400" dirty="0" smtClean="0"/>
            <a:t> </a:t>
          </a:r>
          <a:r>
            <a:rPr lang="en-US" sz="1400" b="1" dirty="0" err="1" smtClean="0"/>
            <a:t>প্রদান</a:t>
          </a:r>
          <a:r>
            <a:rPr lang="en-US" sz="1400" dirty="0" smtClean="0"/>
            <a:t> </a:t>
          </a:r>
          <a:endParaRPr lang="en-US" sz="1400" dirty="0"/>
        </a:p>
      </dgm:t>
    </dgm:pt>
    <dgm:pt modelId="{151FC580-98DA-4387-AA9C-9226520C48CD}" type="parTrans" cxnId="{FAF0A999-375A-4013-B8B4-76BA9AC349B6}">
      <dgm:prSet/>
      <dgm:spPr/>
      <dgm:t>
        <a:bodyPr/>
        <a:lstStyle/>
        <a:p>
          <a:endParaRPr lang="en-US"/>
        </a:p>
      </dgm:t>
    </dgm:pt>
    <dgm:pt modelId="{BB08DAAE-0C34-43BC-824D-599F2DFD663A}" type="sibTrans" cxnId="{FAF0A999-375A-4013-B8B4-76BA9AC349B6}">
      <dgm:prSet/>
      <dgm:spPr/>
      <dgm:t>
        <a:bodyPr/>
        <a:lstStyle/>
        <a:p>
          <a:endParaRPr lang="en-US"/>
        </a:p>
      </dgm:t>
    </dgm:pt>
    <dgm:pt modelId="{FAEC5BCF-36A0-4C35-968D-BF49A0E5F66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হিট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দ্যা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বল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600" b="1" dirty="0" err="1" smtClean="0">
              <a:latin typeface="Shonar Bangla" pitchFamily="34" charset="0"/>
              <a:cs typeface="Shonar Bangla" pitchFamily="34" charset="0"/>
            </a:rPr>
            <a:t>টোয়াইস</a:t>
          </a:r>
          <a:r>
            <a:rPr lang="en-US" sz="14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dirty="0" smtClean="0"/>
            <a:t> </a:t>
          </a:r>
          <a:endParaRPr lang="en-US" sz="1400" dirty="0"/>
        </a:p>
      </dgm:t>
    </dgm:pt>
    <dgm:pt modelId="{FE35787F-62C6-4259-9EDD-86D38DB787FC}" type="parTrans" cxnId="{271B9731-D0E9-4DE8-8230-DF706ABAAF1A}">
      <dgm:prSet/>
      <dgm:spPr/>
      <dgm:t>
        <a:bodyPr/>
        <a:lstStyle/>
        <a:p>
          <a:endParaRPr lang="en-US"/>
        </a:p>
      </dgm:t>
    </dgm:pt>
    <dgm:pt modelId="{EBE23378-8402-4F8A-9C2C-9A34B59D34F0}" type="sibTrans" cxnId="{271B9731-D0E9-4DE8-8230-DF706ABAAF1A}">
      <dgm:prSet/>
      <dgm:spPr/>
      <dgm:t>
        <a:bodyPr/>
        <a:lstStyle/>
        <a:p>
          <a:endParaRPr lang="en-US"/>
        </a:p>
      </dgm:t>
    </dgm:pt>
    <dgm:pt modelId="{2361FCCB-1A09-4012-85D4-6A71DF2ED35E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0" dirty="0" err="1" smtClean="0"/>
            <a:t>ইচ্ছাকৃতভাবে</a:t>
          </a:r>
          <a:r>
            <a:rPr lang="en-US" sz="1600" b="0" dirty="0" smtClean="0"/>
            <a:t> </a:t>
          </a:r>
          <a:r>
            <a:rPr lang="en-US" sz="1600" b="0" dirty="0" err="1" smtClean="0"/>
            <a:t>হাত</a:t>
          </a:r>
          <a:r>
            <a:rPr lang="en-US" sz="1600" b="0" dirty="0" smtClean="0"/>
            <a:t> </a:t>
          </a:r>
          <a:r>
            <a:rPr lang="en-US" sz="1600" b="0" dirty="0" err="1" smtClean="0"/>
            <a:t>দিয়ে</a:t>
          </a:r>
          <a:r>
            <a:rPr lang="en-US" sz="1600" b="0" dirty="0" smtClean="0"/>
            <a:t> </a:t>
          </a:r>
          <a:r>
            <a:rPr lang="en-US" sz="1600" b="0" dirty="0" err="1" smtClean="0"/>
            <a:t>বল</a:t>
          </a:r>
          <a:r>
            <a:rPr lang="en-US" sz="1600" b="0" dirty="0" smtClean="0"/>
            <a:t> </a:t>
          </a:r>
          <a:r>
            <a:rPr lang="en-US" sz="1600" b="0" dirty="0" err="1" smtClean="0"/>
            <a:t>ধরা</a:t>
          </a:r>
          <a:endParaRPr lang="en-US" sz="1600" b="0" dirty="0"/>
        </a:p>
      </dgm:t>
    </dgm:pt>
    <dgm:pt modelId="{4C184346-E659-4821-BED2-1C7AB48F7C10}" type="parTrans" cxnId="{9258CD63-7D11-4EEB-B130-1D0B829D8034}">
      <dgm:prSet/>
      <dgm:spPr/>
      <dgm:t>
        <a:bodyPr/>
        <a:lstStyle/>
        <a:p>
          <a:endParaRPr lang="en-US"/>
        </a:p>
      </dgm:t>
    </dgm:pt>
    <dgm:pt modelId="{6FFD2214-E8C5-4644-973B-991017254620}" type="sibTrans" cxnId="{9258CD63-7D11-4EEB-B130-1D0B829D8034}">
      <dgm:prSet/>
      <dgm:spPr/>
      <dgm:t>
        <a:bodyPr/>
        <a:lstStyle/>
        <a:p>
          <a:endParaRPr lang="en-US"/>
        </a:p>
      </dgm:t>
    </dgm:pt>
    <dgm:pt modelId="{CBCCD6C3-3CF2-43F3-8536-C0F8E47F2E68}" type="pres">
      <dgm:prSet presAssocID="{168C0B9D-78C2-4AE1-AA2B-425C231661C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254767-2B52-4DC6-AC1A-FECC035AF318}" type="pres">
      <dgm:prSet presAssocID="{973BD4E4-4218-40DC-BDB1-9E10E6F66135}" presName="centerShape" presStyleLbl="node0" presStyleIdx="0" presStyleCnt="1"/>
      <dgm:spPr/>
      <dgm:t>
        <a:bodyPr/>
        <a:lstStyle/>
        <a:p>
          <a:endParaRPr lang="en-US"/>
        </a:p>
      </dgm:t>
    </dgm:pt>
    <dgm:pt modelId="{6A1183D7-5206-40C8-A12F-4A069D450299}" type="pres">
      <dgm:prSet presAssocID="{01485BC4-A8E4-49CF-94A5-1569D7D64D71}" presName="Name9" presStyleLbl="parChTrans1D2" presStyleIdx="0" presStyleCnt="10"/>
      <dgm:spPr/>
      <dgm:t>
        <a:bodyPr/>
        <a:lstStyle/>
        <a:p>
          <a:endParaRPr lang="en-US"/>
        </a:p>
      </dgm:t>
    </dgm:pt>
    <dgm:pt modelId="{3C5C2C62-AF06-4C04-8A1B-E4226C84354E}" type="pres">
      <dgm:prSet presAssocID="{01485BC4-A8E4-49CF-94A5-1569D7D64D71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92724D6C-137A-4A90-B88D-C104C008FADC}" type="pres">
      <dgm:prSet presAssocID="{AB11E336-C690-431F-817B-F76FA93996A4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A06DB-9EBB-4220-BF13-3127E8FB4788}" type="pres">
      <dgm:prSet presAssocID="{4BF3B489-BB71-4C63-A3B4-CB0F8F4AC8E3}" presName="Name9" presStyleLbl="parChTrans1D2" presStyleIdx="1" presStyleCnt="10"/>
      <dgm:spPr/>
      <dgm:t>
        <a:bodyPr/>
        <a:lstStyle/>
        <a:p>
          <a:endParaRPr lang="en-US"/>
        </a:p>
      </dgm:t>
    </dgm:pt>
    <dgm:pt modelId="{5ADBB062-9FC6-4B52-A05E-6060A9E020FF}" type="pres">
      <dgm:prSet presAssocID="{4BF3B489-BB71-4C63-A3B4-CB0F8F4AC8E3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B2F4F20D-A44C-42DE-8DC8-B7536061F635}" type="pres">
      <dgm:prSet presAssocID="{94C8DD41-A910-483C-A8CC-F997EDD739EA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51C27-CE48-4F44-A9A4-03A9D54A9AB8}" type="pres">
      <dgm:prSet presAssocID="{3B07FCA6-B0E5-49E0-B32F-AFD28496CE08}" presName="Name9" presStyleLbl="parChTrans1D2" presStyleIdx="2" presStyleCnt="10"/>
      <dgm:spPr/>
      <dgm:t>
        <a:bodyPr/>
        <a:lstStyle/>
        <a:p>
          <a:endParaRPr lang="en-US"/>
        </a:p>
      </dgm:t>
    </dgm:pt>
    <dgm:pt modelId="{D2E5AE6F-0D98-45AA-9621-5E07AE93252B}" type="pres">
      <dgm:prSet presAssocID="{3B07FCA6-B0E5-49E0-B32F-AFD28496CE08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61995877-F579-4DBD-9F20-BC41DF8F5639}" type="pres">
      <dgm:prSet presAssocID="{1E9EA663-4F4A-471F-9877-C340669E8026}" presName="node" presStyleLbl="node1" presStyleIdx="2" presStyleCnt="10" custRadScaleRad="98424" custRadScaleInc="-3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9D351-0AAD-44AC-815C-C12E83D512A8}" type="pres">
      <dgm:prSet presAssocID="{CFC9116A-6473-43DE-9EA4-F605B36EB307}" presName="Name9" presStyleLbl="parChTrans1D2" presStyleIdx="3" presStyleCnt="10"/>
      <dgm:spPr/>
      <dgm:t>
        <a:bodyPr/>
        <a:lstStyle/>
        <a:p>
          <a:endParaRPr lang="en-US"/>
        </a:p>
      </dgm:t>
    </dgm:pt>
    <dgm:pt modelId="{DBBA0C9B-993E-48AC-8C56-2A5085BE9D8B}" type="pres">
      <dgm:prSet presAssocID="{CFC9116A-6473-43DE-9EA4-F605B36EB307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9327DD7A-1864-4DFA-BEA6-2BA639FB43D0}" type="pres">
      <dgm:prSet presAssocID="{842D740F-077E-42F2-BF8C-F8603E4861B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AFCFC-ADC6-4AD1-B90F-E34B66C73297}" type="pres">
      <dgm:prSet presAssocID="{7DF1583E-7B44-4BEA-B7E2-3A8A990ABBBB}" presName="Name9" presStyleLbl="parChTrans1D2" presStyleIdx="4" presStyleCnt="10"/>
      <dgm:spPr/>
      <dgm:t>
        <a:bodyPr/>
        <a:lstStyle/>
        <a:p>
          <a:endParaRPr lang="en-US"/>
        </a:p>
      </dgm:t>
    </dgm:pt>
    <dgm:pt modelId="{79669A50-E623-42B2-B9A6-C7027C5C46AE}" type="pres">
      <dgm:prSet presAssocID="{7DF1583E-7B44-4BEA-B7E2-3A8A990ABBBB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40DF2B03-7759-4EFA-B0FF-78154C23933A}" type="pres">
      <dgm:prSet presAssocID="{80ABDA40-EDC2-46D7-9420-13779B9E2FD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DC06B-6967-4EDB-992D-AAB7116E4940}" type="pres">
      <dgm:prSet presAssocID="{ECC2885A-B6DA-4906-8A09-6802558782AD}" presName="Name9" presStyleLbl="parChTrans1D2" presStyleIdx="5" presStyleCnt="10"/>
      <dgm:spPr/>
      <dgm:t>
        <a:bodyPr/>
        <a:lstStyle/>
        <a:p>
          <a:endParaRPr lang="en-US"/>
        </a:p>
      </dgm:t>
    </dgm:pt>
    <dgm:pt modelId="{B756E3FC-F99C-489E-AE56-4AC41FD75917}" type="pres">
      <dgm:prSet presAssocID="{ECC2885A-B6DA-4906-8A09-6802558782AD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5959AED9-6C04-4B69-9837-E9208A2B8881}" type="pres">
      <dgm:prSet presAssocID="{EA2C3AD0-BEC4-4CFB-BF02-31ED52A59A9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47D2E-E0EA-4F71-A6CB-BBFA6088103D}" type="pres">
      <dgm:prSet presAssocID="{A90DF5A7-54FA-46EC-881A-8B44D8CD0021}" presName="Name9" presStyleLbl="parChTrans1D2" presStyleIdx="6" presStyleCnt="10"/>
      <dgm:spPr/>
      <dgm:t>
        <a:bodyPr/>
        <a:lstStyle/>
        <a:p>
          <a:endParaRPr lang="en-US"/>
        </a:p>
      </dgm:t>
    </dgm:pt>
    <dgm:pt modelId="{91046006-C902-435D-B74B-F701C3A365BE}" type="pres">
      <dgm:prSet presAssocID="{A90DF5A7-54FA-46EC-881A-8B44D8CD0021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7DE2C25E-BDF8-4852-83EF-AB0A256A2C10}" type="pres">
      <dgm:prSet presAssocID="{BE25ED91-2917-40E1-BC17-20619EE7402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7A4A8-EDBD-49BD-9A27-31F2F75D39D2}" type="pres">
      <dgm:prSet presAssocID="{FE35787F-62C6-4259-9EDD-86D38DB787FC}" presName="Name9" presStyleLbl="parChTrans1D2" presStyleIdx="7" presStyleCnt="10"/>
      <dgm:spPr/>
      <dgm:t>
        <a:bodyPr/>
        <a:lstStyle/>
        <a:p>
          <a:endParaRPr lang="en-US"/>
        </a:p>
      </dgm:t>
    </dgm:pt>
    <dgm:pt modelId="{4A76BD23-0416-4DF5-A2D5-C507FA7FA1E8}" type="pres">
      <dgm:prSet presAssocID="{FE35787F-62C6-4259-9EDD-86D38DB787FC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936301D4-876F-4D6A-8295-7E27D1F51EC9}" type="pres">
      <dgm:prSet presAssocID="{FAEC5BCF-36A0-4C35-968D-BF49A0E5F66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A5B99-3FFE-4AC3-8B0F-32088339B5CC}" type="pres">
      <dgm:prSet presAssocID="{4C184346-E659-4821-BED2-1C7AB48F7C10}" presName="Name9" presStyleLbl="parChTrans1D2" presStyleIdx="8" presStyleCnt="10"/>
      <dgm:spPr/>
      <dgm:t>
        <a:bodyPr/>
        <a:lstStyle/>
        <a:p>
          <a:endParaRPr lang="en-US"/>
        </a:p>
      </dgm:t>
    </dgm:pt>
    <dgm:pt modelId="{3CEF32B9-36FD-4B7D-A896-27EBD336751A}" type="pres">
      <dgm:prSet presAssocID="{4C184346-E659-4821-BED2-1C7AB48F7C10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69B400F0-EED4-4FE1-AF08-A9A93828758F}" type="pres">
      <dgm:prSet presAssocID="{2361FCCB-1A09-4012-85D4-6A71DF2ED35E}" presName="node" presStyleLbl="node1" presStyleIdx="8" presStyleCnt="10" custScaleX="136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BA40B-D3A2-440F-8C0E-4F43BC4FD8FD}" type="pres">
      <dgm:prSet presAssocID="{151FC580-98DA-4387-AA9C-9226520C48CD}" presName="Name9" presStyleLbl="parChTrans1D2" presStyleIdx="9" presStyleCnt="10"/>
      <dgm:spPr/>
      <dgm:t>
        <a:bodyPr/>
        <a:lstStyle/>
        <a:p>
          <a:endParaRPr lang="en-US"/>
        </a:p>
      </dgm:t>
    </dgm:pt>
    <dgm:pt modelId="{264B5CBA-1029-468E-8E54-FC5636C92D3C}" type="pres">
      <dgm:prSet presAssocID="{151FC580-98DA-4387-AA9C-9226520C48CD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4DFB2B57-1983-4F1A-BE07-FAABEBBE572F}" type="pres">
      <dgm:prSet presAssocID="{850E1B49-088F-4DF1-8EBD-B1B115A7DDF5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62C4AF-A4A3-496F-8E29-5493D8ABB200}" type="presOf" srcId="{973BD4E4-4218-40DC-BDB1-9E10E6F66135}" destId="{8C254767-2B52-4DC6-AC1A-FECC035AF318}" srcOrd="0" destOrd="0" presId="urn:microsoft.com/office/officeart/2005/8/layout/radial1"/>
    <dgm:cxn modelId="{72938E6A-D23E-47B7-99C4-097709393C3A}" srcId="{973BD4E4-4218-40DC-BDB1-9E10E6F66135}" destId="{1E9EA663-4F4A-471F-9877-C340669E8026}" srcOrd="2" destOrd="0" parTransId="{3B07FCA6-B0E5-49E0-B32F-AFD28496CE08}" sibTransId="{FCEC6734-9419-432C-9474-36076212BCA2}"/>
    <dgm:cxn modelId="{9D236B36-58B9-431D-8FE1-E9E3FEDECA5E}" srcId="{973BD4E4-4218-40DC-BDB1-9E10E6F66135}" destId="{AB11E336-C690-431F-817B-F76FA93996A4}" srcOrd="0" destOrd="0" parTransId="{01485BC4-A8E4-49CF-94A5-1569D7D64D71}" sibTransId="{70F0BD0C-E572-4E3E-8D23-F11C31364AB1}"/>
    <dgm:cxn modelId="{9EFB6BE3-F911-46CE-989C-CF359524B92E}" type="presOf" srcId="{4BF3B489-BB71-4C63-A3B4-CB0F8F4AC8E3}" destId="{AE0A06DB-9EBB-4220-BF13-3127E8FB4788}" srcOrd="0" destOrd="0" presId="urn:microsoft.com/office/officeart/2005/8/layout/radial1"/>
    <dgm:cxn modelId="{0CC6CD9C-6128-4991-A3DD-6284C1D68C74}" type="presOf" srcId="{BE25ED91-2917-40E1-BC17-20619EE74028}" destId="{7DE2C25E-BDF8-4852-83EF-AB0A256A2C10}" srcOrd="0" destOrd="0" presId="urn:microsoft.com/office/officeart/2005/8/layout/radial1"/>
    <dgm:cxn modelId="{E9DF20FB-E81E-407F-92A2-971E8147A309}" type="presOf" srcId="{01485BC4-A8E4-49CF-94A5-1569D7D64D71}" destId="{6A1183D7-5206-40C8-A12F-4A069D450299}" srcOrd="0" destOrd="0" presId="urn:microsoft.com/office/officeart/2005/8/layout/radial1"/>
    <dgm:cxn modelId="{6EB45A72-30FF-4691-B8EB-A55356EC492A}" type="presOf" srcId="{151FC580-98DA-4387-AA9C-9226520C48CD}" destId="{264B5CBA-1029-468E-8E54-FC5636C92D3C}" srcOrd="1" destOrd="0" presId="urn:microsoft.com/office/officeart/2005/8/layout/radial1"/>
    <dgm:cxn modelId="{6C1E5B99-C084-44FC-99F4-797D5D88A14F}" srcId="{973BD4E4-4218-40DC-BDB1-9E10E6F66135}" destId="{94C8DD41-A910-483C-A8CC-F997EDD739EA}" srcOrd="1" destOrd="0" parTransId="{4BF3B489-BB71-4C63-A3B4-CB0F8F4AC8E3}" sibTransId="{BB9600F2-F586-4F61-B033-D5096D38B014}"/>
    <dgm:cxn modelId="{1E4EB2D9-9EC8-4C07-B8C9-9620785F251C}" srcId="{973BD4E4-4218-40DC-BDB1-9E10E6F66135}" destId="{BE25ED91-2917-40E1-BC17-20619EE74028}" srcOrd="6" destOrd="0" parTransId="{A90DF5A7-54FA-46EC-881A-8B44D8CD0021}" sibTransId="{5F088872-F719-404F-870D-FD128209FABF}"/>
    <dgm:cxn modelId="{9258CD63-7D11-4EEB-B130-1D0B829D8034}" srcId="{973BD4E4-4218-40DC-BDB1-9E10E6F66135}" destId="{2361FCCB-1A09-4012-85D4-6A71DF2ED35E}" srcOrd="8" destOrd="0" parTransId="{4C184346-E659-4821-BED2-1C7AB48F7C10}" sibTransId="{6FFD2214-E8C5-4644-973B-991017254620}"/>
    <dgm:cxn modelId="{FAF0A999-375A-4013-B8B4-76BA9AC349B6}" srcId="{973BD4E4-4218-40DC-BDB1-9E10E6F66135}" destId="{850E1B49-088F-4DF1-8EBD-B1B115A7DDF5}" srcOrd="9" destOrd="0" parTransId="{151FC580-98DA-4387-AA9C-9226520C48CD}" sibTransId="{BB08DAAE-0C34-43BC-824D-599F2DFD663A}"/>
    <dgm:cxn modelId="{E194D2FD-1ACB-4AF7-B631-CE95214C8A23}" type="presOf" srcId="{FE35787F-62C6-4259-9EDD-86D38DB787FC}" destId="{4A76BD23-0416-4DF5-A2D5-C507FA7FA1E8}" srcOrd="1" destOrd="0" presId="urn:microsoft.com/office/officeart/2005/8/layout/radial1"/>
    <dgm:cxn modelId="{8E7397BC-DF23-4248-8EC8-34A6757A13D9}" type="presOf" srcId="{FAEC5BCF-36A0-4C35-968D-BF49A0E5F66A}" destId="{936301D4-876F-4D6A-8295-7E27D1F51EC9}" srcOrd="0" destOrd="0" presId="urn:microsoft.com/office/officeart/2005/8/layout/radial1"/>
    <dgm:cxn modelId="{3F5444CC-0DA8-4BEF-838D-0414BC91FC42}" type="presOf" srcId="{842D740F-077E-42F2-BF8C-F8603E4861B8}" destId="{9327DD7A-1864-4DFA-BEA6-2BA639FB43D0}" srcOrd="0" destOrd="0" presId="urn:microsoft.com/office/officeart/2005/8/layout/radial1"/>
    <dgm:cxn modelId="{EC928724-56EB-44EC-A815-B083935539FF}" type="presOf" srcId="{A90DF5A7-54FA-46EC-881A-8B44D8CD0021}" destId="{80747D2E-E0EA-4F71-A6CB-BBFA6088103D}" srcOrd="0" destOrd="0" presId="urn:microsoft.com/office/officeart/2005/8/layout/radial1"/>
    <dgm:cxn modelId="{3835108A-8378-40D9-A0B2-278408804136}" type="presOf" srcId="{1E9EA663-4F4A-471F-9877-C340669E8026}" destId="{61995877-F579-4DBD-9F20-BC41DF8F5639}" srcOrd="0" destOrd="0" presId="urn:microsoft.com/office/officeart/2005/8/layout/radial1"/>
    <dgm:cxn modelId="{F8F2E0CA-DAC1-4512-B347-6CE226E00270}" type="presOf" srcId="{151FC580-98DA-4387-AA9C-9226520C48CD}" destId="{DC7BA40B-D3A2-440F-8C0E-4F43BC4FD8FD}" srcOrd="0" destOrd="0" presId="urn:microsoft.com/office/officeart/2005/8/layout/radial1"/>
    <dgm:cxn modelId="{DC1E9564-DDE6-4F7A-9431-686AD8F12CE4}" type="presOf" srcId="{850E1B49-088F-4DF1-8EBD-B1B115A7DDF5}" destId="{4DFB2B57-1983-4F1A-BE07-FAABEBBE572F}" srcOrd="0" destOrd="0" presId="urn:microsoft.com/office/officeart/2005/8/layout/radial1"/>
    <dgm:cxn modelId="{1023F8A6-CD7E-497A-AC51-9C8EEA64A54B}" type="presOf" srcId="{4BF3B489-BB71-4C63-A3B4-CB0F8F4AC8E3}" destId="{5ADBB062-9FC6-4B52-A05E-6060A9E020FF}" srcOrd="1" destOrd="0" presId="urn:microsoft.com/office/officeart/2005/8/layout/radial1"/>
    <dgm:cxn modelId="{0500FBCE-2289-407D-8328-F99978EA313A}" type="presOf" srcId="{AB11E336-C690-431F-817B-F76FA93996A4}" destId="{92724D6C-137A-4A90-B88D-C104C008FADC}" srcOrd="0" destOrd="0" presId="urn:microsoft.com/office/officeart/2005/8/layout/radial1"/>
    <dgm:cxn modelId="{57A00CF4-26C3-4BB5-8881-C882C0835497}" type="presOf" srcId="{7DF1583E-7B44-4BEA-B7E2-3A8A990ABBBB}" destId="{79669A50-E623-42B2-B9A6-C7027C5C46AE}" srcOrd="1" destOrd="0" presId="urn:microsoft.com/office/officeart/2005/8/layout/radial1"/>
    <dgm:cxn modelId="{2C3F6FF4-3F89-48DE-81C4-A36B33067D1B}" srcId="{973BD4E4-4218-40DC-BDB1-9E10E6F66135}" destId="{842D740F-077E-42F2-BF8C-F8603E4861B8}" srcOrd="3" destOrd="0" parTransId="{CFC9116A-6473-43DE-9EA4-F605B36EB307}" sibTransId="{BB62FA81-2ABC-4665-B616-2109DF35A069}"/>
    <dgm:cxn modelId="{3C74D7E3-099A-4051-A3A6-B7C597A1FA3F}" type="presOf" srcId="{A90DF5A7-54FA-46EC-881A-8B44D8CD0021}" destId="{91046006-C902-435D-B74B-F701C3A365BE}" srcOrd="1" destOrd="0" presId="urn:microsoft.com/office/officeart/2005/8/layout/radial1"/>
    <dgm:cxn modelId="{F9E5A0E3-4B08-483A-86E3-0BC238FF9159}" type="presOf" srcId="{168C0B9D-78C2-4AE1-AA2B-425C231661C8}" destId="{CBCCD6C3-3CF2-43F3-8536-C0F8E47F2E68}" srcOrd="0" destOrd="0" presId="urn:microsoft.com/office/officeart/2005/8/layout/radial1"/>
    <dgm:cxn modelId="{28409615-D787-4DC1-B7AC-C723C8854459}" type="presOf" srcId="{4C184346-E659-4821-BED2-1C7AB48F7C10}" destId="{3CEF32B9-36FD-4B7D-A896-27EBD336751A}" srcOrd="1" destOrd="0" presId="urn:microsoft.com/office/officeart/2005/8/layout/radial1"/>
    <dgm:cxn modelId="{9288F237-2224-473C-93E2-20E92B35FD30}" type="presOf" srcId="{CFC9116A-6473-43DE-9EA4-F605B36EB307}" destId="{25D9D351-0AAD-44AC-815C-C12E83D512A8}" srcOrd="0" destOrd="0" presId="urn:microsoft.com/office/officeart/2005/8/layout/radial1"/>
    <dgm:cxn modelId="{00879CC0-19D5-4165-9DDF-CC82BF73D1BA}" type="presOf" srcId="{01485BC4-A8E4-49CF-94A5-1569D7D64D71}" destId="{3C5C2C62-AF06-4C04-8A1B-E4226C84354E}" srcOrd="1" destOrd="0" presId="urn:microsoft.com/office/officeart/2005/8/layout/radial1"/>
    <dgm:cxn modelId="{CF177B72-94F6-432F-BC12-2D3F11272597}" srcId="{168C0B9D-78C2-4AE1-AA2B-425C231661C8}" destId="{973BD4E4-4218-40DC-BDB1-9E10E6F66135}" srcOrd="0" destOrd="0" parTransId="{E85CF61D-2808-4DB8-874B-F15B5ABEAB3B}" sibTransId="{1016167D-FCAD-4251-8C36-2DE4BC43D432}"/>
    <dgm:cxn modelId="{1BB1F817-859F-4003-B408-E2FED06B39E7}" type="presOf" srcId="{FE35787F-62C6-4259-9EDD-86D38DB787FC}" destId="{D247A4A8-EDBD-49BD-9A27-31F2F75D39D2}" srcOrd="0" destOrd="0" presId="urn:microsoft.com/office/officeart/2005/8/layout/radial1"/>
    <dgm:cxn modelId="{AED98B0D-51D9-4F2F-A4F4-BAD14DE82197}" type="presOf" srcId="{EA2C3AD0-BEC4-4CFB-BF02-31ED52A59A93}" destId="{5959AED9-6C04-4B69-9837-E9208A2B8881}" srcOrd="0" destOrd="0" presId="urn:microsoft.com/office/officeart/2005/8/layout/radial1"/>
    <dgm:cxn modelId="{C483CB55-D158-4B42-857A-E21AD41CC07C}" type="presOf" srcId="{ECC2885A-B6DA-4906-8A09-6802558782AD}" destId="{1D8DC06B-6967-4EDB-992D-AAB7116E4940}" srcOrd="0" destOrd="0" presId="urn:microsoft.com/office/officeart/2005/8/layout/radial1"/>
    <dgm:cxn modelId="{0C24D6FA-C869-4C5C-8C1E-A73060E096D0}" type="presOf" srcId="{CFC9116A-6473-43DE-9EA4-F605B36EB307}" destId="{DBBA0C9B-993E-48AC-8C56-2A5085BE9D8B}" srcOrd="1" destOrd="0" presId="urn:microsoft.com/office/officeart/2005/8/layout/radial1"/>
    <dgm:cxn modelId="{DCA3D7B6-4A2D-4A34-82D7-D541F395714C}" srcId="{973BD4E4-4218-40DC-BDB1-9E10E6F66135}" destId="{80ABDA40-EDC2-46D7-9420-13779B9E2FD3}" srcOrd="4" destOrd="0" parTransId="{7DF1583E-7B44-4BEA-B7E2-3A8A990ABBBB}" sibTransId="{5894F523-0DD7-4D96-82F7-E2AA16EA0734}"/>
    <dgm:cxn modelId="{FE9DC334-45D0-4D18-8000-D5846F8AC61C}" type="presOf" srcId="{4C184346-E659-4821-BED2-1C7AB48F7C10}" destId="{FFBA5B99-3FFE-4AC3-8B0F-32088339B5CC}" srcOrd="0" destOrd="0" presId="urn:microsoft.com/office/officeart/2005/8/layout/radial1"/>
    <dgm:cxn modelId="{08E89BCC-6691-4150-9B0C-B69C7C74F633}" type="presOf" srcId="{94C8DD41-A910-483C-A8CC-F997EDD739EA}" destId="{B2F4F20D-A44C-42DE-8DC8-B7536061F635}" srcOrd="0" destOrd="0" presId="urn:microsoft.com/office/officeart/2005/8/layout/radial1"/>
    <dgm:cxn modelId="{FC883E51-3966-44B3-88A0-BF96B206C5DF}" type="presOf" srcId="{7DF1583E-7B44-4BEA-B7E2-3A8A990ABBBB}" destId="{17EAFCFC-ADC6-4AD1-B90F-E34B66C73297}" srcOrd="0" destOrd="0" presId="urn:microsoft.com/office/officeart/2005/8/layout/radial1"/>
    <dgm:cxn modelId="{6074F9F0-2C46-445A-BDEB-29EAFA9225A9}" type="presOf" srcId="{3B07FCA6-B0E5-49E0-B32F-AFD28496CE08}" destId="{D2E5AE6F-0D98-45AA-9621-5E07AE93252B}" srcOrd="1" destOrd="0" presId="urn:microsoft.com/office/officeart/2005/8/layout/radial1"/>
    <dgm:cxn modelId="{35F3615F-AB44-4121-A996-9E81FBDF6BE1}" type="presOf" srcId="{2361FCCB-1A09-4012-85D4-6A71DF2ED35E}" destId="{69B400F0-EED4-4FE1-AF08-A9A93828758F}" srcOrd="0" destOrd="0" presId="urn:microsoft.com/office/officeart/2005/8/layout/radial1"/>
    <dgm:cxn modelId="{19F186C8-BAE4-41C9-A3C1-82CC8E760205}" srcId="{973BD4E4-4218-40DC-BDB1-9E10E6F66135}" destId="{EA2C3AD0-BEC4-4CFB-BF02-31ED52A59A93}" srcOrd="5" destOrd="0" parTransId="{ECC2885A-B6DA-4906-8A09-6802558782AD}" sibTransId="{372F71C0-C06B-4333-94E1-BCC20C30BE6D}"/>
    <dgm:cxn modelId="{271B9731-D0E9-4DE8-8230-DF706ABAAF1A}" srcId="{973BD4E4-4218-40DC-BDB1-9E10E6F66135}" destId="{FAEC5BCF-36A0-4C35-968D-BF49A0E5F66A}" srcOrd="7" destOrd="0" parTransId="{FE35787F-62C6-4259-9EDD-86D38DB787FC}" sibTransId="{EBE23378-8402-4F8A-9C2C-9A34B59D34F0}"/>
    <dgm:cxn modelId="{489BC115-B636-4720-BD35-EED0FB1350DA}" type="presOf" srcId="{ECC2885A-B6DA-4906-8A09-6802558782AD}" destId="{B756E3FC-F99C-489E-AE56-4AC41FD75917}" srcOrd="1" destOrd="0" presId="urn:microsoft.com/office/officeart/2005/8/layout/radial1"/>
    <dgm:cxn modelId="{791020C1-F5D9-4792-9FA0-2072D1E9CC9C}" type="presOf" srcId="{3B07FCA6-B0E5-49E0-B32F-AFD28496CE08}" destId="{EEF51C27-CE48-4F44-A9A4-03A9D54A9AB8}" srcOrd="0" destOrd="0" presId="urn:microsoft.com/office/officeart/2005/8/layout/radial1"/>
    <dgm:cxn modelId="{0649CBF8-DEE7-49A2-9C29-13E939BCC3BE}" type="presOf" srcId="{80ABDA40-EDC2-46D7-9420-13779B9E2FD3}" destId="{40DF2B03-7759-4EFA-B0FF-78154C23933A}" srcOrd="0" destOrd="0" presId="urn:microsoft.com/office/officeart/2005/8/layout/radial1"/>
    <dgm:cxn modelId="{9E0F9071-96BA-4537-B388-8C2CD26A7BAA}" type="presParOf" srcId="{CBCCD6C3-3CF2-43F3-8536-C0F8E47F2E68}" destId="{8C254767-2B52-4DC6-AC1A-FECC035AF318}" srcOrd="0" destOrd="0" presId="urn:microsoft.com/office/officeart/2005/8/layout/radial1"/>
    <dgm:cxn modelId="{01ED6091-723F-4129-AD59-7548E6AA78BB}" type="presParOf" srcId="{CBCCD6C3-3CF2-43F3-8536-C0F8E47F2E68}" destId="{6A1183D7-5206-40C8-A12F-4A069D450299}" srcOrd="1" destOrd="0" presId="urn:microsoft.com/office/officeart/2005/8/layout/radial1"/>
    <dgm:cxn modelId="{3BDDA4D0-7A08-4028-86C2-99A2DAE49AB0}" type="presParOf" srcId="{6A1183D7-5206-40C8-A12F-4A069D450299}" destId="{3C5C2C62-AF06-4C04-8A1B-E4226C84354E}" srcOrd="0" destOrd="0" presId="urn:microsoft.com/office/officeart/2005/8/layout/radial1"/>
    <dgm:cxn modelId="{60A57DA8-5593-4092-9C0F-A08A7D6CBDBA}" type="presParOf" srcId="{CBCCD6C3-3CF2-43F3-8536-C0F8E47F2E68}" destId="{92724D6C-137A-4A90-B88D-C104C008FADC}" srcOrd="2" destOrd="0" presId="urn:microsoft.com/office/officeart/2005/8/layout/radial1"/>
    <dgm:cxn modelId="{FDFD1209-01D8-4A76-BB8A-BB144D8359AB}" type="presParOf" srcId="{CBCCD6C3-3CF2-43F3-8536-C0F8E47F2E68}" destId="{AE0A06DB-9EBB-4220-BF13-3127E8FB4788}" srcOrd="3" destOrd="0" presId="urn:microsoft.com/office/officeart/2005/8/layout/radial1"/>
    <dgm:cxn modelId="{C9AB355D-A2F5-4AC1-B3DF-700822375CC5}" type="presParOf" srcId="{AE0A06DB-9EBB-4220-BF13-3127E8FB4788}" destId="{5ADBB062-9FC6-4B52-A05E-6060A9E020FF}" srcOrd="0" destOrd="0" presId="urn:microsoft.com/office/officeart/2005/8/layout/radial1"/>
    <dgm:cxn modelId="{EC25F2D7-4BD8-4120-8B76-ECF559E86F46}" type="presParOf" srcId="{CBCCD6C3-3CF2-43F3-8536-C0F8E47F2E68}" destId="{B2F4F20D-A44C-42DE-8DC8-B7536061F635}" srcOrd="4" destOrd="0" presId="urn:microsoft.com/office/officeart/2005/8/layout/radial1"/>
    <dgm:cxn modelId="{80E7198C-806E-4397-A92D-47F1D80013FE}" type="presParOf" srcId="{CBCCD6C3-3CF2-43F3-8536-C0F8E47F2E68}" destId="{EEF51C27-CE48-4F44-A9A4-03A9D54A9AB8}" srcOrd="5" destOrd="0" presId="urn:microsoft.com/office/officeart/2005/8/layout/radial1"/>
    <dgm:cxn modelId="{53CF5E12-05EE-4702-91DA-BADE38BC65F3}" type="presParOf" srcId="{EEF51C27-CE48-4F44-A9A4-03A9D54A9AB8}" destId="{D2E5AE6F-0D98-45AA-9621-5E07AE93252B}" srcOrd="0" destOrd="0" presId="urn:microsoft.com/office/officeart/2005/8/layout/radial1"/>
    <dgm:cxn modelId="{17703C9A-E9FE-4A4A-821E-715AADBC1D2E}" type="presParOf" srcId="{CBCCD6C3-3CF2-43F3-8536-C0F8E47F2E68}" destId="{61995877-F579-4DBD-9F20-BC41DF8F5639}" srcOrd="6" destOrd="0" presId="urn:microsoft.com/office/officeart/2005/8/layout/radial1"/>
    <dgm:cxn modelId="{6DA27011-486B-458D-AC78-085AF7CB06B4}" type="presParOf" srcId="{CBCCD6C3-3CF2-43F3-8536-C0F8E47F2E68}" destId="{25D9D351-0AAD-44AC-815C-C12E83D512A8}" srcOrd="7" destOrd="0" presId="urn:microsoft.com/office/officeart/2005/8/layout/radial1"/>
    <dgm:cxn modelId="{1F270B14-20CF-49CB-BA7E-4140C4852DC9}" type="presParOf" srcId="{25D9D351-0AAD-44AC-815C-C12E83D512A8}" destId="{DBBA0C9B-993E-48AC-8C56-2A5085BE9D8B}" srcOrd="0" destOrd="0" presId="urn:microsoft.com/office/officeart/2005/8/layout/radial1"/>
    <dgm:cxn modelId="{FC0EA101-21B4-44BB-BE98-6E86FC457DCF}" type="presParOf" srcId="{CBCCD6C3-3CF2-43F3-8536-C0F8E47F2E68}" destId="{9327DD7A-1864-4DFA-BEA6-2BA639FB43D0}" srcOrd="8" destOrd="0" presId="urn:microsoft.com/office/officeart/2005/8/layout/radial1"/>
    <dgm:cxn modelId="{5975E5A4-1B66-48D5-AC71-A6F6D0405C06}" type="presParOf" srcId="{CBCCD6C3-3CF2-43F3-8536-C0F8E47F2E68}" destId="{17EAFCFC-ADC6-4AD1-B90F-E34B66C73297}" srcOrd="9" destOrd="0" presId="urn:microsoft.com/office/officeart/2005/8/layout/radial1"/>
    <dgm:cxn modelId="{38D0470E-6C9C-42F3-B39E-FFE9DECFE45C}" type="presParOf" srcId="{17EAFCFC-ADC6-4AD1-B90F-E34B66C73297}" destId="{79669A50-E623-42B2-B9A6-C7027C5C46AE}" srcOrd="0" destOrd="0" presId="urn:microsoft.com/office/officeart/2005/8/layout/radial1"/>
    <dgm:cxn modelId="{9A2CA43D-C90B-4FB9-B140-C5E03C76B2FA}" type="presParOf" srcId="{CBCCD6C3-3CF2-43F3-8536-C0F8E47F2E68}" destId="{40DF2B03-7759-4EFA-B0FF-78154C23933A}" srcOrd="10" destOrd="0" presId="urn:microsoft.com/office/officeart/2005/8/layout/radial1"/>
    <dgm:cxn modelId="{B9BB94BE-DDAC-4242-8B8C-B06AE6A37D2F}" type="presParOf" srcId="{CBCCD6C3-3CF2-43F3-8536-C0F8E47F2E68}" destId="{1D8DC06B-6967-4EDB-992D-AAB7116E4940}" srcOrd="11" destOrd="0" presId="urn:microsoft.com/office/officeart/2005/8/layout/radial1"/>
    <dgm:cxn modelId="{D4454A21-21EF-4797-88CD-005F1BCF49CE}" type="presParOf" srcId="{1D8DC06B-6967-4EDB-992D-AAB7116E4940}" destId="{B756E3FC-F99C-489E-AE56-4AC41FD75917}" srcOrd="0" destOrd="0" presId="urn:microsoft.com/office/officeart/2005/8/layout/radial1"/>
    <dgm:cxn modelId="{9FC3C6F5-E82A-4DE9-A313-ED609D64F608}" type="presParOf" srcId="{CBCCD6C3-3CF2-43F3-8536-C0F8E47F2E68}" destId="{5959AED9-6C04-4B69-9837-E9208A2B8881}" srcOrd="12" destOrd="0" presId="urn:microsoft.com/office/officeart/2005/8/layout/radial1"/>
    <dgm:cxn modelId="{9270E1FB-A95B-4A92-9AB4-3395DB8B4D09}" type="presParOf" srcId="{CBCCD6C3-3CF2-43F3-8536-C0F8E47F2E68}" destId="{80747D2E-E0EA-4F71-A6CB-BBFA6088103D}" srcOrd="13" destOrd="0" presId="urn:microsoft.com/office/officeart/2005/8/layout/radial1"/>
    <dgm:cxn modelId="{0E7AC4CE-852E-4367-9991-D2F9F7FDD78D}" type="presParOf" srcId="{80747D2E-E0EA-4F71-A6CB-BBFA6088103D}" destId="{91046006-C902-435D-B74B-F701C3A365BE}" srcOrd="0" destOrd="0" presId="urn:microsoft.com/office/officeart/2005/8/layout/radial1"/>
    <dgm:cxn modelId="{DCB372F0-7379-4DC3-AAF3-BF999537CDFE}" type="presParOf" srcId="{CBCCD6C3-3CF2-43F3-8536-C0F8E47F2E68}" destId="{7DE2C25E-BDF8-4852-83EF-AB0A256A2C10}" srcOrd="14" destOrd="0" presId="urn:microsoft.com/office/officeart/2005/8/layout/radial1"/>
    <dgm:cxn modelId="{5B602884-86D2-40D3-8460-4DE70746B5A0}" type="presParOf" srcId="{CBCCD6C3-3CF2-43F3-8536-C0F8E47F2E68}" destId="{D247A4A8-EDBD-49BD-9A27-31F2F75D39D2}" srcOrd="15" destOrd="0" presId="urn:microsoft.com/office/officeart/2005/8/layout/radial1"/>
    <dgm:cxn modelId="{C3A47C2D-FFA7-4785-A05E-0727A050D0CA}" type="presParOf" srcId="{D247A4A8-EDBD-49BD-9A27-31F2F75D39D2}" destId="{4A76BD23-0416-4DF5-A2D5-C507FA7FA1E8}" srcOrd="0" destOrd="0" presId="urn:microsoft.com/office/officeart/2005/8/layout/radial1"/>
    <dgm:cxn modelId="{E868752C-3B61-44B0-BFF4-0F247D380269}" type="presParOf" srcId="{CBCCD6C3-3CF2-43F3-8536-C0F8E47F2E68}" destId="{936301D4-876F-4D6A-8295-7E27D1F51EC9}" srcOrd="16" destOrd="0" presId="urn:microsoft.com/office/officeart/2005/8/layout/radial1"/>
    <dgm:cxn modelId="{5AE68380-0066-46CC-A417-C1ACE30EC0F7}" type="presParOf" srcId="{CBCCD6C3-3CF2-43F3-8536-C0F8E47F2E68}" destId="{FFBA5B99-3FFE-4AC3-8B0F-32088339B5CC}" srcOrd="17" destOrd="0" presId="urn:microsoft.com/office/officeart/2005/8/layout/radial1"/>
    <dgm:cxn modelId="{54DF58A3-B6D1-4D6A-84D3-CE45FB422811}" type="presParOf" srcId="{FFBA5B99-3FFE-4AC3-8B0F-32088339B5CC}" destId="{3CEF32B9-36FD-4B7D-A896-27EBD336751A}" srcOrd="0" destOrd="0" presId="urn:microsoft.com/office/officeart/2005/8/layout/radial1"/>
    <dgm:cxn modelId="{735420CD-2D51-4E52-8513-AB070E5B9D74}" type="presParOf" srcId="{CBCCD6C3-3CF2-43F3-8536-C0F8E47F2E68}" destId="{69B400F0-EED4-4FE1-AF08-A9A93828758F}" srcOrd="18" destOrd="0" presId="urn:microsoft.com/office/officeart/2005/8/layout/radial1"/>
    <dgm:cxn modelId="{8BA67E41-7D9A-48AB-9C22-B57C3F88B35D}" type="presParOf" srcId="{CBCCD6C3-3CF2-43F3-8536-C0F8E47F2E68}" destId="{DC7BA40B-D3A2-440F-8C0E-4F43BC4FD8FD}" srcOrd="19" destOrd="0" presId="urn:microsoft.com/office/officeart/2005/8/layout/radial1"/>
    <dgm:cxn modelId="{0ECC3F41-8963-47DB-AFDB-EE381DE9CC97}" type="presParOf" srcId="{DC7BA40B-D3A2-440F-8C0E-4F43BC4FD8FD}" destId="{264B5CBA-1029-468E-8E54-FC5636C92D3C}" srcOrd="0" destOrd="0" presId="urn:microsoft.com/office/officeart/2005/8/layout/radial1"/>
    <dgm:cxn modelId="{81DBAD90-F097-483C-9D73-45D5BFDD2BED}" type="presParOf" srcId="{CBCCD6C3-3CF2-43F3-8536-C0F8E47F2E68}" destId="{4DFB2B57-1983-4F1A-BE07-FAABEBBE572F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54767-2B52-4DC6-AC1A-FECC035AF318}">
      <dsp:nvSpPr>
        <dsp:cNvPr id="0" name=""/>
        <dsp:cNvSpPr/>
      </dsp:nvSpPr>
      <dsp:spPr>
        <a:xfrm>
          <a:off x="3605158" y="2652639"/>
          <a:ext cx="1247920" cy="1247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3787912" y="2835393"/>
        <a:ext cx="882412" cy="882412"/>
      </dsp:txXfrm>
    </dsp:sp>
    <dsp:sp modelId="{6A1183D7-5206-40C8-A12F-4A069D450299}">
      <dsp:nvSpPr>
        <dsp:cNvPr id="0" name=""/>
        <dsp:cNvSpPr/>
      </dsp:nvSpPr>
      <dsp:spPr>
        <a:xfrm rot="16200000">
          <a:off x="3538647" y="194852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94595" y="1927644"/>
        <a:ext cx="69047" cy="69047"/>
      </dsp:txXfrm>
    </dsp:sp>
    <dsp:sp modelId="{92724D6C-137A-4A90-B88D-C104C008FADC}">
      <dsp:nvSpPr>
        <dsp:cNvPr id="0" name=""/>
        <dsp:cNvSpPr/>
      </dsp:nvSpPr>
      <dsp:spPr>
        <a:xfrm>
          <a:off x="3605158" y="2377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Shonar Bangla" pitchFamily="34" charset="0"/>
              <a:cs typeface="Shonar Bangla" pitchFamily="34" charset="0"/>
            </a:rPr>
            <a:t>বোল্ড</a:t>
          </a:r>
          <a:endParaRPr lang="en-US" sz="2400" b="1" kern="1200" dirty="0">
            <a:latin typeface="Shonar Bangla" pitchFamily="34" charset="0"/>
            <a:cs typeface="Shonar Bangla" pitchFamily="34" charset="0"/>
          </a:endParaRPr>
        </a:p>
      </dsp:txBody>
      <dsp:txXfrm>
        <a:off x="3787912" y="206529"/>
        <a:ext cx="882412" cy="882412"/>
      </dsp:txXfrm>
    </dsp:sp>
    <dsp:sp modelId="{AE0A06DB-9EBB-4220-BF13-3127E8FB4788}">
      <dsp:nvSpPr>
        <dsp:cNvPr id="0" name=""/>
        <dsp:cNvSpPr/>
      </dsp:nvSpPr>
      <dsp:spPr>
        <a:xfrm rot="18360000">
          <a:off x="4311250" y="219955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67198" y="2178678"/>
        <a:ext cx="69047" cy="69047"/>
      </dsp:txXfrm>
    </dsp:sp>
    <dsp:sp modelId="{B2F4F20D-A44C-42DE-8DC8-B7536061F635}">
      <dsp:nvSpPr>
        <dsp:cNvPr id="0" name=""/>
        <dsp:cNvSpPr/>
      </dsp:nvSpPr>
      <dsp:spPr>
        <a:xfrm>
          <a:off x="5150366" y="525844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কট</a:t>
          </a:r>
          <a:endParaRPr lang="en-US" sz="3200" b="1" kern="1200" dirty="0"/>
        </a:p>
      </dsp:txBody>
      <dsp:txXfrm>
        <a:off x="5333120" y="708598"/>
        <a:ext cx="882412" cy="882412"/>
      </dsp:txXfrm>
    </dsp:sp>
    <dsp:sp modelId="{EEF51C27-CE48-4F44-A9A4-03A9D54A9AB8}">
      <dsp:nvSpPr>
        <dsp:cNvPr id="0" name=""/>
        <dsp:cNvSpPr/>
      </dsp:nvSpPr>
      <dsp:spPr>
        <a:xfrm rot="20486023">
          <a:off x="4785748" y="2851031"/>
          <a:ext cx="1339512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39512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2017" y="2831190"/>
        <a:ext cx="66975" cy="66975"/>
      </dsp:txXfrm>
    </dsp:sp>
    <dsp:sp modelId="{61995877-F579-4DBD-9F20-BC41DF8F5639}">
      <dsp:nvSpPr>
        <dsp:cNvPr id="0" name=""/>
        <dsp:cNvSpPr/>
      </dsp:nvSpPr>
      <dsp:spPr>
        <a:xfrm>
          <a:off x="6057931" y="1828797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রান</a:t>
          </a:r>
          <a:endParaRPr lang="en-US" sz="1400" b="1" kern="1200" dirty="0"/>
        </a:p>
      </dsp:txBody>
      <dsp:txXfrm>
        <a:off x="6240685" y="2011551"/>
        <a:ext cx="882412" cy="882412"/>
      </dsp:txXfrm>
    </dsp:sp>
    <dsp:sp modelId="{25D9D351-0AAD-44AC-815C-C12E83D512A8}">
      <dsp:nvSpPr>
        <dsp:cNvPr id="0" name=""/>
        <dsp:cNvSpPr/>
      </dsp:nvSpPr>
      <dsp:spPr>
        <a:xfrm rot="1080000">
          <a:off x="4788746" y="366913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44694" y="3648258"/>
        <a:ext cx="69047" cy="69047"/>
      </dsp:txXfrm>
    </dsp:sp>
    <dsp:sp modelId="{9327DD7A-1864-4DFA-BEA6-2BA639FB43D0}">
      <dsp:nvSpPr>
        <dsp:cNvPr id="0" name=""/>
        <dsp:cNvSpPr/>
      </dsp:nvSpPr>
      <dsp:spPr>
        <a:xfrm>
          <a:off x="6105356" y="34650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স্ট্যাম্প</a:t>
          </a:r>
          <a:endParaRPr lang="en-US" sz="1200" b="1" kern="1200" dirty="0"/>
        </a:p>
      </dsp:txBody>
      <dsp:txXfrm>
        <a:off x="6288110" y="3647757"/>
        <a:ext cx="882412" cy="882412"/>
      </dsp:txXfrm>
    </dsp:sp>
    <dsp:sp modelId="{17EAFCFC-ADC6-4AD1-B90F-E34B66C73297}">
      <dsp:nvSpPr>
        <dsp:cNvPr id="0" name=""/>
        <dsp:cNvSpPr/>
      </dsp:nvSpPr>
      <dsp:spPr>
        <a:xfrm rot="3240000">
          <a:off x="4311250" y="432635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67198" y="4305474"/>
        <a:ext cx="69047" cy="69047"/>
      </dsp:txXfrm>
    </dsp:sp>
    <dsp:sp modelId="{40DF2B03-7759-4EFA-B0FF-78154C23933A}">
      <dsp:nvSpPr>
        <dsp:cNvPr id="0" name=""/>
        <dsp:cNvSpPr/>
      </dsp:nvSpPr>
      <dsp:spPr>
        <a:xfrm>
          <a:off x="5150366" y="477943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এল,বি,ডব্লিউ</a:t>
          </a:r>
          <a:endParaRPr lang="en-US" sz="2000" b="1" kern="1200" dirty="0"/>
        </a:p>
      </dsp:txBody>
      <dsp:txXfrm>
        <a:off x="5333120" y="4962189"/>
        <a:ext cx="882412" cy="882412"/>
      </dsp:txXfrm>
    </dsp:sp>
    <dsp:sp modelId="{1D8DC06B-6967-4EDB-992D-AAB7116E4940}">
      <dsp:nvSpPr>
        <dsp:cNvPr id="0" name=""/>
        <dsp:cNvSpPr/>
      </dsp:nvSpPr>
      <dsp:spPr>
        <a:xfrm rot="5400000">
          <a:off x="3538647" y="457738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94595" y="4556508"/>
        <a:ext cx="69047" cy="69047"/>
      </dsp:txXfrm>
    </dsp:sp>
    <dsp:sp modelId="{5959AED9-6C04-4B69-9837-E9208A2B8881}">
      <dsp:nvSpPr>
        <dsp:cNvPr id="0" name=""/>
        <dsp:cNvSpPr/>
      </dsp:nvSpPr>
      <dsp:spPr>
        <a:xfrm>
          <a:off x="3605158" y="52815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টাইমড</a:t>
          </a:r>
          <a:endParaRPr lang="en-US" sz="1400" b="1" kern="1200" dirty="0"/>
        </a:p>
      </dsp:txBody>
      <dsp:txXfrm>
        <a:off x="3787912" y="5464257"/>
        <a:ext cx="882412" cy="882412"/>
      </dsp:txXfrm>
    </dsp:sp>
    <dsp:sp modelId="{80747D2E-E0EA-4F71-A6CB-BBFA6088103D}">
      <dsp:nvSpPr>
        <dsp:cNvPr id="0" name=""/>
        <dsp:cNvSpPr/>
      </dsp:nvSpPr>
      <dsp:spPr>
        <a:xfrm rot="7560000">
          <a:off x="2766043" y="432635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1991" y="4305474"/>
        <a:ext cx="69047" cy="69047"/>
      </dsp:txXfrm>
    </dsp:sp>
    <dsp:sp modelId="{7DE2C25E-BDF8-4852-83EF-AB0A256A2C10}">
      <dsp:nvSpPr>
        <dsp:cNvPr id="0" name=""/>
        <dsp:cNvSpPr/>
      </dsp:nvSpPr>
      <dsp:spPr>
        <a:xfrm>
          <a:off x="2059951" y="477943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হিট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উইেকট</a:t>
          </a:r>
          <a:endParaRPr lang="en-US" sz="1800" b="1" kern="1200" dirty="0"/>
        </a:p>
      </dsp:txBody>
      <dsp:txXfrm>
        <a:off x="2242705" y="4962189"/>
        <a:ext cx="882412" cy="882412"/>
      </dsp:txXfrm>
    </dsp:sp>
    <dsp:sp modelId="{D247A4A8-EDBD-49BD-9A27-31F2F75D39D2}">
      <dsp:nvSpPr>
        <dsp:cNvPr id="0" name=""/>
        <dsp:cNvSpPr/>
      </dsp:nvSpPr>
      <dsp:spPr>
        <a:xfrm rot="9720000">
          <a:off x="2288548" y="366913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44496" y="3648258"/>
        <a:ext cx="69047" cy="69047"/>
      </dsp:txXfrm>
    </dsp:sp>
    <dsp:sp modelId="{936301D4-876F-4D6A-8295-7E27D1F51EC9}">
      <dsp:nvSpPr>
        <dsp:cNvPr id="0" name=""/>
        <dsp:cNvSpPr/>
      </dsp:nvSpPr>
      <dsp:spPr>
        <a:xfrm>
          <a:off x="1104960" y="34650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হিট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দ্যা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বল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600" b="1" kern="1200" dirty="0" err="1" smtClean="0">
              <a:latin typeface="Shonar Bangla" pitchFamily="34" charset="0"/>
              <a:cs typeface="Shonar Bangla" pitchFamily="34" charset="0"/>
            </a:rPr>
            <a:t>টোয়াইস</a:t>
          </a:r>
          <a:r>
            <a:rPr lang="en-US" sz="1400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1287714" y="3647757"/>
        <a:ext cx="882412" cy="882412"/>
      </dsp:txXfrm>
    </dsp:sp>
    <dsp:sp modelId="{FFBA5B99-3FFE-4AC3-8B0F-32088339B5CC}">
      <dsp:nvSpPr>
        <dsp:cNvPr id="0" name=""/>
        <dsp:cNvSpPr/>
      </dsp:nvSpPr>
      <dsp:spPr>
        <a:xfrm rot="11880000">
          <a:off x="2479156" y="2886960"/>
          <a:ext cx="118555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18555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42294" y="2870968"/>
        <a:ext cx="59277" cy="59277"/>
      </dsp:txXfrm>
    </dsp:sp>
    <dsp:sp modelId="{69B400F0-EED4-4FE1-AF08-A9A93828758F}">
      <dsp:nvSpPr>
        <dsp:cNvPr id="0" name=""/>
        <dsp:cNvSpPr/>
      </dsp:nvSpPr>
      <dsp:spPr>
        <a:xfrm>
          <a:off x="876322" y="1840276"/>
          <a:ext cx="1705195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/>
            <a:t>ইচ্ছাকৃতভাবে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হাত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দিয়ে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বল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ধরা</a:t>
          </a:r>
          <a:endParaRPr lang="en-US" sz="1600" b="0" kern="1200" dirty="0"/>
        </a:p>
      </dsp:txBody>
      <dsp:txXfrm>
        <a:off x="1126042" y="2023030"/>
        <a:ext cx="1205755" cy="882412"/>
      </dsp:txXfrm>
    </dsp:sp>
    <dsp:sp modelId="{DC7BA40B-D3A2-440F-8C0E-4F43BC4FD8FD}">
      <dsp:nvSpPr>
        <dsp:cNvPr id="0" name=""/>
        <dsp:cNvSpPr/>
      </dsp:nvSpPr>
      <dsp:spPr>
        <a:xfrm rot="14040000">
          <a:off x="2766043" y="219955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1991" y="2178678"/>
        <a:ext cx="69047" cy="69047"/>
      </dsp:txXfrm>
    </dsp:sp>
    <dsp:sp modelId="{4DFB2B57-1983-4F1A-BE07-FAABEBBE572F}">
      <dsp:nvSpPr>
        <dsp:cNvPr id="0" name=""/>
        <dsp:cNvSpPr/>
      </dsp:nvSpPr>
      <dsp:spPr>
        <a:xfrm>
          <a:off x="2059951" y="525844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ফিল্ডাদেরর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বল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ধরতে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বাধা</a:t>
          </a:r>
          <a:r>
            <a:rPr lang="en-US" sz="1400" kern="1200" dirty="0" smtClean="0"/>
            <a:t> </a:t>
          </a:r>
          <a:r>
            <a:rPr lang="en-US" sz="1400" b="1" kern="1200" dirty="0" err="1" smtClean="0"/>
            <a:t>প্রদান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2242705" y="708598"/>
        <a:ext cx="882412" cy="88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91C04-6665-4102-9C07-D1AE0B2FE38B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84EED-82D0-4B58-8398-1C3A1B4EB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84EED-82D0-4B58-8398-1C3A1B4EBB5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 w="762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7" name="Content Placeholder 6" descr="irttghr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953000"/>
          </a:xfrm>
          <a:ln w="76200">
            <a:noFill/>
            <a:prstDash val="sysDot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  <a:ln w="76200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শিখনফল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bn-BD" sz="5400" b="1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BD" sz="7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এই পাঠ শেষে শিক্ষার্থীরা-</a:t>
            </a:r>
          </a:p>
          <a:p>
            <a:pPr>
              <a:buFont typeface="Wingdings" pitchFamily="2" charset="2"/>
              <a:buChar char="Ø"/>
            </a:pPr>
            <a:r>
              <a:rPr lang="bn-BD" sz="6500" dirty="0" smtClean="0">
                <a:solidFill>
                  <a:schemeClr val="bg2">
                    <a:lumMod val="2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আউট কী -</a:t>
            </a:r>
          </a:p>
          <a:p>
            <a:pPr>
              <a:buFont typeface="Wingdings" pitchFamily="2" charset="2"/>
              <a:buChar char="Ø"/>
            </a:pP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বোল্ড আউট কী ব্যাখ্যা করতে পারবে-</a:t>
            </a:r>
          </a:p>
          <a:p>
            <a:pPr>
              <a:buFont typeface="Wingdings" pitchFamily="2" charset="2"/>
              <a:buChar char="Ø"/>
            </a:pP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রান ও কট আউট কী বুঝিয়ে বলতে   পারবে ।</a:t>
            </a:r>
          </a:p>
          <a:p>
            <a:pPr>
              <a:buNone/>
            </a:pP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বিশ্লেষণ ১</a:t>
            </a:r>
            <a:endParaRPr lang="en-US" sz="6600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11" name="Content Placeholder 10" descr="ff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4038600" cy="4038600"/>
          </a:xfrm>
          <a:ln w="76200">
            <a:solidFill>
              <a:srgbClr val="FF0000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আউট কী 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3" y="2286002"/>
            <a:ext cx="4041775" cy="4114798"/>
          </a:xfrm>
          <a:solidFill>
            <a:schemeClr val="bg1">
              <a:lumMod val="75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600" b="1" dirty="0" smtClean="0">
                <a:latin typeface="SutonnyMJ" pitchFamily="2" charset="0"/>
                <a:cs typeface="Shonar Bangla" pitchFamily="34" charset="0"/>
              </a:rPr>
              <a:t>আউট হল একটি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e¨vUg¨vb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evë,KU,ivb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Av¤úvqvi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Av½yj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Zy‡j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†`b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96962"/>
          </a:xfrm>
          <a:ln w="7620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বিশ্লেষণ ২</a:t>
            </a:r>
            <a:endParaRPr lang="en-US" sz="6600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9" name="Content Placeholder 8" descr="FGGGGG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4038600" cy="41148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24001"/>
            <a:ext cx="4041775" cy="65087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বোল্ড আউট কী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41148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solidFill>
                  <a:srgbClr val="C00000"/>
                </a:solidFill>
                <a:latin typeface="SutonnyMJ" pitchFamily="2" charset="0"/>
                <a:cs typeface="Shonar Bangla" pitchFamily="34" charset="0"/>
              </a:rPr>
              <a:t>বোলারের বল সরাসরি বা ব্যাটের আঘাতে 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÷¨v‡¤ú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j‡M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e¨vUg¨vb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G‡K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evì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C000"/>
          </a:solidFill>
          <a:ln w="76200">
            <a:solidFill>
              <a:srgbClr val="00B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6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বিশ্লেষণ ৩</a:t>
            </a:r>
            <a:endParaRPr lang="en-US" sz="66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2" y="1447802"/>
            <a:ext cx="4040188" cy="72707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9" name="Content Placeholder 8" descr="gd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" y="2286000"/>
            <a:ext cx="3886200" cy="3962400"/>
          </a:xfrm>
          <a:ln w="76200">
            <a:solidFill>
              <a:srgbClr val="00B050"/>
            </a:solidFill>
            <a:prstDash val="solid"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47799"/>
            <a:ext cx="4041775" cy="72707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r>
              <a:rPr lang="bn-BD" sz="16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রান আউট কী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2"/>
            <a:ext cx="4041775" cy="4038599"/>
          </a:xfr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ivb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bIqvi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e¨vUmg¨vb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hw` wµ‡R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cuŠQvi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Av‡MB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wdìviMb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†`q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mUv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ivb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AvD‡Ui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co‡e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5" grpId="0" build="p" animBg="1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বিশ্লেষণ ৪</a:t>
            </a:r>
            <a:endParaRPr lang="en-US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9" name="Content Placeholder 8" descr="vv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1" y="2286000"/>
            <a:ext cx="3962400" cy="3886200"/>
          </a:xfrm>
          <a:ln w="76200">
            <a:solidFill>
              <a:srgbClr val="FF0000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কট আউট কী 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1"/>
            <a:ext cx="4041775" cy="3886201"/>
          </a:xfrm>
          <a:solidFill>
            <a:srgbClr val="92D050"/>
          </a:solidFill>
          <a:ln w="76200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gvivi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k~‡b¨ _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wdìviMb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H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e¨vUmg¨vb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| GB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AvDU‡K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KU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build="p" animBg="1"/>
      <p:bldP spid="5" grpId="0" build="p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1524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fff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00" y="2590800"/>
            <a:ext cx="1676400" cy="169545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0"/>
            <a:ext cx="7696200" cy="1371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দলীয় কাজ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5486400"/>
            <a:ext cx="76200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Shonar Bangla" pitchFamily="34" charset="0"/>
                <a:cs typeface="Shonar Bangla" pitchFamily="34" charset="0"/>
              </a:rPr>
              <a:t>বিভিন্ন প্রকার আউটের নাম লেখ 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?  </a:t>
            </a:r>
            <a:endParaRPr lang="bn-BD" sz="4400" dirty="0" smtClean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Picture 3" descr="DSC00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524000"/>
            <a:ext cx="7620000" cy="3810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228600"/>
            <a:ext cx="68580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</a:rPr>
              <a:t>মূল্যায়ন</a:t>
            </a:r>
            <a:endParaRPr lang="en-US" sz="7200" b="1" dirty="0">
              <a:solidFill>
                <a:srgbClr val="FF0000"/>
              </a:solidFill>
            </a:endParaRPr>
          </a:p>
        </p:txBody>
      </p:sp>
      <p:grpSp>
        <p:nvGrpSpPr>
          <p:cNvPr id="4" name="Diagram group"/>
          <p:cNvGrpSpPr/>
          <p:nvPr/>
        </p:nvGrpSpPr>
        <p:grpSpPr>
          <a:xfrm>
            <a:off x="381000" y="2971800"/>
            <a:ext cx="2971800" cy="1981200"/>
            <a:chOff x="0" y="838195"/>
            <a:chExt cx="2570669" cy="1844040"/>
          </a:xfrm>
          <a:scene3d>
            <a:camera prst="isometricOffAxis1Right"/>
            <a:lightRig rig="threeP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838195"/>
              <a:ext cx="2570669" cy="1844040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 prst="relaxedInset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6" name="Rounded Rectangle 5"/>
          <p:cNvSpPr/>
          <p:nvPr/>
        </p:nvSpPr>
        <p:spPr>
          <a:xfrm>
            <a:off x="762000" y="51054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এটি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আউট</a:t>
            </a:r>
            <a:r>
              <a:rPr lang="en-US" sz="2000" b="1" dirty="0" smtClean="0"/>
              <a:t> ? 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5867400"/>
            <a:ext cx="19812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0000"/>
                </a:solidFill>
              </a:rPr>
              <a:t>বোল্ড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shakibfb-story_647_0711160545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438400"/>
            <a:ext cx="2514600" cy="18749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9" name="Picture 8" descr="352713_16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1981200"/>
            <a:ext cx="2688772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10" name="Rounded Rectangle 9"/>
          <p:cNvSpPr/>
          <p:nvPr/>
        </p:nvSpPr>
        <p:spPr>
          <a:xfrm>
            <a:off x="3505200" y="44958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এটি</a:t>
            </a:r>
            <a:r>
              <a:rPr lang="en-US" b="1" dirty="0" smtClean="0"/>
              <a:t> </a:t>
            </a:r>
            <a:r>
              <a:rPr lang="en-US" b="1" dirty="0" err="1" smtClean="0"/>
              <a:t>কি</a:t>
            </a:r>
            <a:r>
              <a:rPr lang="en-US" b="1" dirty="0" smtClean="0"/>
              <a:t> </a:t>
            </a:r>
            <a:r>
              <a:rPr lang="en-US" b="1" dirty="0" err="1" smtClean="0"/>
              <a:t>আউট</a:t>
            </a:r>
            <a:r>
              <a:rPr lang="en-US" b="1" dirty="0" smtClean="0"/>
              <a:t> ? 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172200" y="41148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এটি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কি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আউট</a:t>
            </a:r>
            <a:r>
              <a:rPr lang="en-US" b="1" dirty="0" smtClean="0">
                <a:solidFill>
                  <a:srgbClr val="FFFF00"/>
                </a:solidFill>
              </a:rPr>
              <a:t> ?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29000" y="5410200"/>
            <a:ext cx="22098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/>
              <a:t>ক্যাচ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5029200"/>
            <a:ext cx="20574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FFFF00"/>
                </a:solidFill>
              </a:rPr>
              <a:t>স্টাম্পড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াাাা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"/>
            <a:ext cx="75438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00B05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Rounded Rectangle 2"/>
          <p:cNvSpPr/>
          <p:nvPr/>
        </p:nvSpPr>
        <p:spPr>
          <a:xfrm>
            <a:off x="533400" y="3276600"/>
            <a:ext cx="8305800" cy="914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বাড়ি</a:t>
            </a:r>
            <a:r>
              <a:rPr lang="bn-IN" sz="4800" b="1" dirty="0" smtClean="0">
                <a:solidFill>
                  <a:srgbClr val="FF0000"/>
                </a:solidFill>
              </a:rPr>
              <a:t> </a:t>
            </a:r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কাজ</a:t>
            </a:r>
            <a:r>
              <a:rPr lang="bn-IN" sz="4800" b="1" dirty="0" smtClean="0">
                <a:solidFill>
                  <a:srgbClr val="FF0000"/>
                </a:solidFill>
              </a:rPr>
              <a:t>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4191000"/>
            <a:ext cx="8305800" cy="2209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ক্রিকেট খেলায় দশটি আউটের নাম</a:t>
            </a:r>
          </a:p>
          <a:p>
            <a:pPr algn="ctr"/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সংক্ষিপ্ত বিবরন সহ লিখে আনবে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477000"/>
          </a:xfrm>
          <a:ln w="76200">
            <a:solidFill>
              <a:srgbClr val="00B05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TANGAIL COMPUTERS\Downloads\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8534400" cy="6284422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6" name="Rectangle 5"/>
          <p:cNvSpPr/>
          <p:nvPr/>
        </p:nvSpPr>
        <p:spPr>
          <a:xfrm>
            <a:off x="381000" y="1143000"/>
            <a:ext cx="3581400" cy="1371600"/>
          </a:xfrm>
          <a:prstGeom prst="rect">
            <a:avLst/>
          </a:prstGeom>
          <a:scene3d>
            <a:camera prst="isometricRightUp"/>
            <a:lightRig rig="soft" dir="tl">
              <a:rot lat="0" lon="0" rev="20100000"/>
            </a:lightRig>
          </a:scene3d>
          <a:sp3d>
            <a:bevelT w="50800" h="508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72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BD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শিক্ষক পরিচিতি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BD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পাঠ পরিচিতি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4"/>
          </p:nvPr>
        </p:nvSpPr>
        <p:spPr>
          <a:xfrm>
            <a:off x="4645027" y="2285999"/>
            <a:ext cx="4041775" cy="4343401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sz="2800" dirty="0" smtClean="0">
              <a:solidFill>
                <a:srgbClr val="008000"/>
              </a:solidFill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শ্রেনিঃ ১০ম 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বিষয়ঃ শারীরিক শিক্ষা ।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অধ্যায়ঃ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৮ম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এর পাঠ ২</a:t>
            </a:r>
            <a:r>
              <a:rPr lang="b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endParaRPr lang="bn-BD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সময়- ৫০মিনিট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তারিখ-</a:t>
            </a:r>
            <a:r>
              <a:rPr lang="b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২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5</a:t>
            </a:r>
            <a:r>
              <a:rPr lang="bn-BD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/০৩/২০২০ইং 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।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365374"/>
            <a:ext cx="2420477" cy="20923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28600" y="4648198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মোঃ আলাউদ্দিন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সহকারি শিক্ষক  ( আই সি টি )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পাকুল্যা উচ্চ বিদ্যালয় , শাহানশাহগঞ্জ , টাঙ্গাইল সদর , টাঙ্গাইল ।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10" grpId="0" build="p" animBg="1"/>
      <p:bldP spid="1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447800"/>
            <a:ext cx="6553200" cy="4114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 </a:t>
            </a:r>
            <a:r>
              <a:rPr lang="bn-IN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নিচের ছবিগুলো </a:t>
            </a:r>
          </a:p>
          <a:p>
            <a:pPr algn="ctr"/>
            <a:r>
              <a:rPr lang="bn-IN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লক্ষ্য করি </a:t>
            </a:r>
            <a:endParaRPr lang="en-US" sz="6000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vrf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8305800" cy="4876800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92D050"/>
          </a:solidFill>
          <a:ln w="76200">
            <a:solidFill>
              <a:srgbClr val="00B05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prst="relaxedInse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72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t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419600"/>
          </a:xfr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72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7200" b="1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v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000999" cy="4724400"/>
          </a:xfrm>
          <a:ln w="76200">
            <a:solidFill>
              <a:srgbClr val="92D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66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6600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g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5181600"/>
          </a:xfrm>
          <a:ln w="76200">
            <a:solidFill>
              <a:srgbClr val="00B050"/>
            </a:solidFill>
            <a:prstDash val="lgDash"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g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19400"/>
            <a:ext cx="4114800" cy="2743200"/>
          </a:xfrm>
          <a:prstGeom prst="rect">
            <a:avLst/>
          </a:prstGeom>
          <a:ln/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Rounded Rectangle 2"/>
          <p:cNvSpPr/>
          <p:nvPr/>
        </p:nvSpPr>
        <p:spPr>
          <a:xfrm>
            <a:off x="304800" y="5791200"/>
            <a:ext cx="86106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</a:rPr>
              <a:t>ছবি গুলো দেখে কী বুঝতে পারলে ?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4" descr="v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743200"/>
            <a:ext cx="4366751" cy="2819400"/>
          </a:xfrm>
          <a:prstGeom prst="rect">
            <a:avLst/>
          </a:prstGeom>
          <a:ln/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" name="Content Placeholder 4" descr="t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28600"/>
            <a:ext cx="4398578" cy="24384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6" name="Content Placeholder 4" descr="vrf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52400"/>
            <a:ext cx="4358878" cy="25593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rgbClr val="92D050"/>
          </a:solidFill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শিরোনাম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  <a:solidFill>
            <a:srgbClr val="92D050"/>
          </a:solidFill>
          <a:ln w="76200">
            <a:solidFill>
              <a:srgbClr val="92D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lnSpcReduction="10000"/>
          </a:bodyPr>
          <a:lstStyle/>
          <a:p>
            <a:pPr>
              <a:buNone/>
            </a:pPr>
            <a:endParaRPr lang="bn-BD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ক্রিকেট খেলার আইন-কানুন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(</a:t>
            </a:r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আউট) সম্পর্কে ধারণা 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</TotalTime>
  <Words>296</Words>
  <Application>Microsoft Office PowerPoint</Application>
  <PresentationFormat>On-screen Show (4:3)</PresentationFormat>
  <Paragraphs>72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NikoshBAN</vt:lpstr>
      <vt:lpstr>Shonar Bangla</vt:lpstr>
      <vt:lpstr>SutonnyMJ</vt:lpstr>
      <vt:lpstr>Vrinda</vt:lpstr>
      <vt:lpstr>Wingdings</vt:lpstr>
      <vt:lpstr>Office Theme</vt:lpstr>
      <vt:lpstr>স্বাগতম</vt:lpstr>
      <vt:lpstr>পরিচিতি</vt:lpstr>
      <vt:lpstr>PowerPoint Presentation</vt:lpstr>
      <vt:lpstr>ছবি</vt:lpstr>
      <vt:lpstr>ছবি</vt:lpstr>
      <vt:lpstr>ছবি</vt:lpstr>
      <vt:lpstr>ছবি</vt:lpstr>
      <vt:lpstr>PowerPoint Presentation</vt:lpstr>
      <vt:lpstr>শিরোনাম</vt:lpstr>
      <vt:lpstr>শিখনফল</vt:lpstr>
      <vt:lpstr>বিশ্লেষণ ১</vt:lpstr>
      <vt:lpstr>বিশ্লেষণ ২</vt:lpstr>
      <vt:lpstr>বিশ্লেষণ ৩</vt:lpstr>
      <vt:lpstr>বিশ্লেষণ ৪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alauddin 11</dc:creator>
  <cp:lastModifiedBy>user</cp:lastModifiedBy>
  <cp:revision>266</cp:revision>
  <dcterms:created xsi:type="dcterms:W3CDTF">2006-08-16T00:00:00Z</dcterms:created>
  <dcterms:modified xsi:type="dcterms:W3CDTF">2020-03-24T09:22:21Z</dcterms:modified>
</cp:coreProperties>
</file>