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18"/>
  </p:notesMasterIdLst>
  <p:sldIdLst>
    <p:sldId id="290" r:id="rId2"/>
    <p:sldId id="308" r:id="rId3"/>
    <p:sldId id="307" r:id="rId4"/>
    <p:sldId id="287" r:id="rId5"/>
    <p:sldId id="310" r:id="rId6"/>
    <p:sldId id="301" r:id="rId7"/>
    <p:sldId id="312" r:id="rId8"/>
    <p:sldId id="311" r:id="rId9"/>
    <p:sldId id="299" r:id="rId10"/>
    <p:sldId id="268" r:id="rId11"/>
    <p:sldId id="269" r:id="rId12"/>
    <p:sldId id="267" r:id="rId13"/>
    <p:sldId id="278" r:id="rId14"/>
    <p:sldId id="280" r:id="rId15"/>
    <p:sldId id="282" r:id="rId16"/>
    <p:sldId id="29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66"/>
    <a:srgbClr val="FFCCCC"/>
    <a:srgbClr val="FFCC99"/>
    <a:srgbClr val="FF0066"/>
    <a:srgbClr val="009900"/>
    <a:srgbClr val="00FFFF"/>
    <a:srgbClr val="006600"/>
    <a:srgbClr val="003300"/>
    <a:srgbClr val="FF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5" d="100"/>
          <a:sy n="95" d="100"/>
        </p:scale>
        <p:origin x="-666" y="10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9DCAC-2748-41F2-82DB-13C69D658D03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D94BB-BF75-4AC7-B993-9E276F997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6141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94BB-BF75-4AC7-B993-9E276F99794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ব্যবহারিক</a:t>
            </a:r>
            <a:r>
              <a:rPr lang="en-US" dirty="0" smtClean="0"/>
              <a:t> </a:t>
            </a:r>
            <a:r>
              <a:rPr lang="en-US" dirty="0" err="1" smtClean="0"/>
              <a:t>কার্যক্রম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পরিচালনা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করবেন</a:t>
            </a:r>
            <a:r>
              <a:rPr lang="en-US" baseline="0" dirty="0" smtClean="0"/>
              <a:t>। </a:t>
            </a:r>
            <a:r>
              <a:rPr lang="en-US" baseline="0" dirty="0" err="1" smtClean="0"/>
              <a:t>শিক্ষার্থী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বাস্তবজ্ঞান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অর্জন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করবে</a:t>
            </a:r>
            <a:r>
              <a:rPr lang="en-US" baseline="0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94BB-BF75-4AC7-B993-9E276F99794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2953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১৭-১৯ </a:t>
            </a:r>
            <a:r>
              <a:rPr lang="en-US" dirty="0" err="1" smtClean="0"/>
              <a:t>নং</a:t>
            </a:r>
            <a:r>
              <a:rPr lang="en-US" dirty="0" smtClean="0"/>
              <a:t> </a:t>
            </a:r>
            <a:r>
              <a:rPr lang="en-US" dirty="0" err="1" smtClean="0"/>
              <a:t>স্রাইটের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মাধ্যমে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একটি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নতুন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একাউন্ট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খুরতে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পারবে</a:t>
            </a:r>
            <a:r>
              <a:rPr lang="en-US" baseline="0" dirty="0" smtClean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94BB-BF75-4AC7-B993-9E276F99794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94BB-BF75-4AC7-B993-9E276F99794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শিক্ষার্থীগণ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ব্যবহারিক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জ্ঞান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লাভ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করবে</a:t>
            </a:r>
            <a:r>
              <a:rPr lang="en-US" baseline="0" dirty="0" smtClean="0"/>
              <a:t>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94BB-BF75-4AC7-B993-9E276F99794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মূল্যায়নের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জ্ঞানমূলক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 </a:t>
            </a:r>
            <a:r>
              <a:rPr lang="en-US" dirty="0" err="1" smtClean="0"/>
              <a:t>শিক্ষার্থীরা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যথাযথ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উত্তর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দিবে</a:t>
            </a:r>
            <a:r>
              <a:rPr lang="en-US" baseline="0" dirty="0" smtClean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94BB-BF75-4AC7-B993-9E276F99794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94BB-BF75-4AC7-B993-9E276F99794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46" r:id="rId12"/>
    <p:sldLayoutId id="2147483747" r:id="rId13"/>
    <p:sldLayoutId id="2147483748" r:id="rId14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5400" y="457200"/>
            <a:ext cx="7010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88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b="1" cap="none" spc="0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Motiar\Desktop\graphics-email-535059.gif"/>
          <p:cNvPicPr>
            <a:picLocks noChangeAspect="1" noChangeArrowheads="1" noCrop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14400" y="2190125"/>
            <a:ext cx="6934199" cy="34670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864819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Motiar\Desktop\yah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2" y="2133600"/>
            <a:ext cx="2801937" cy="44323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429161"/>
            <a:ext cx="83058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একাউন্ট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খোলার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Create 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N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ew Account এ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rot="16200000" flipH="1">
            <a:off x="2705100" y="3390900"/>
            <a:ext cx="3581400" cy="4572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15490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457200"/>
            <a:ext cx="59436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ফরমটি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Users\Motiar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3" y="1560515"/>
            <a:ext cx="4114799" cy="49164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1752600"/>
            <a:ext cx="1371600" cy="461665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নাম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1752600" y="1983433"/>
            <a:ext cx="838200" cy="95026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1672" y="2733810"/>
            <a:ext cx="1870364" cy="1200329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সম্ভাব্য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address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1" y="3343870"/>
            <a:ext cx="1939636" cy="156966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গোপন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Password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৮থেকে ৩২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অক্ষরের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657600" y="3810000"/>
            <a:ext cx="3124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7870" y="4066310"/>
            <a:ext cx="1911929" cy="52322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নং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095500" y="42672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3"/>
          </p:cNvCxnSpPr>
          <p:nvPr/>
        </p:nvCxnSpPr>
        <p:spPr>
          <a:xfrm>
            <a:off x="2092036" y="3333975"/>
            <a:ext cx="689264" cy="1712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954981" y="2512367"/>
            <a:ext cx="1842655" cy="461665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3830781" y="2743200"/>
            <a:ext cx="2951019" cy="19372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7871" y="4791488"/>
            <a:ext cx="1835729" cy="40011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লিঙ্গ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/Gender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209800" y="4975972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191000" y="5486400"/>
            <a:ext cx="2514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81000" y="5606533"/>
            <a:ext cx="1524000" cy="101566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Create Account  এ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981200" y="6114365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239000" y="5486400"/>
            <a:ext cx="1371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নম্বর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687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10" grpId="0" animBg="1"/>
      <p:bldP spid="10" grpId="1" animBg="1"/>
      <p:bldP spid="14" grpId="0" animBg="1"/>
      <p:bldP spid="14" grpId="1" animBg="1"/>
      <p:bldP spid="19" grpId="0" animBg="1"/>
      <p:bldP spid="19" grpId="1" animBg="1"/>
      <p:bldP spid="23" grpId="0" animBg="1"/>
      <p:bldP spid="23" grpId="1" animBg="1"/>
      <p:bldP spid="28" grpId="0" animBg="1"/>
      <p:bldP spid="28" grpId="1" animBg="1"/>
      <p:bldP spid="33" grpId="0" animBg="1"/>
      <p:bldP spid="3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MOTIAR\D,contennt Picture 2\em 10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838200"/>
            <a:ext cx="4865687" cy="5257800"/>
          </a:xfrm>
          <a:prstGeom prst="rect">
            <a:avLst/>
          </a:prstGeom>
          <a:ln w="28575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953863"/>
            <a:ext cx="1870364" cy="461665"/>
          </a:xfrm>
          <a:prstGeom prst="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মেইল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098964" y="1237565"/>
            <a:ext cx="6858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86600" y="1272433"/>
            <a:ext cx="1794164" cy="369332"/>
          </a:xfrm>
          <a:prstGeom prst="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গোপনীয়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495800" y="1477606"/>
            <a:ext cx="25146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" y="1792063"/>
            <a:ext cx="1870364" cy="523220"/>
          </a:xfrm>
          <a:prstGeom prst="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প্রশ্নে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138363" y="1752600"/>
            <a:ext cx="757237" cy="18466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86599" y="2214498"/>
            <a:ext cx="1821875" cy="646331"/>
          </a:xfrm>
          <a:prstGeom prst="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কোর্ডটি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267200" y="2514600"/>
            <a:ext cx="273685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953000" y="2667000"/>
            <a:ext cx="1905000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6311" y="3392269"/>
            <a:ext cx="1738744" cy="646331"/>
          </a:xfrm>
          <a:prstGeom prst="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একমত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022764" y="3686402"/>
            <a:ext cx="6858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010400" y="4495806"/>
            <a:ext cx="1870364" cy="646331"/>
          </a:xfrm>
          <a:prstGeom prst="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Create My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Account  এ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753100" y="4818965"/>
            <a:ext cx="13335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33400" y="4800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একাউন্টটি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Create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40991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9" grpId="0"/>
      <p:bldP spid="9" grpId="1"/>
      <p:bldP spid="13" grpId="0"/>
      <p:bldP spid="13" grpId="1"/>
      <p:bldP spid="20" grpId="0"/>
      <p:bldP spid="20" grpId="1"/>
      <p:bldP spid="24" grpId="0"/>
      <p:bldP spid="2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685800"/>
            <a:ext cx="571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5582" y="4572000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দলের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একজনের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ই-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আইডি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খোল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" y="76204"/>
            <a:ext cx="8991600" cy="6705596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55555555555555555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1828800"/>
            <a:ext cx="3581400" cy="2590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48322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0" y="766465"/>
            <a:ext cx="32004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800" y="2577167"/>
            <a:ext cx="8534400" cy="175432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1। ই-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ইয়াহু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ওয়েবের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ই-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মেইলের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পাসওয়ার্ডটি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অক্ষরের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32916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5029200"/>
            <a:ext cx="8458200" cy="707886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যোগাযোগের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মেইলের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6178" y="533404"/>
            <a:ext cx="487680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Motiar\Desktop\graphics-email-12836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178" y="1752600"/>
            <a:ext cx="5874821" cy="24431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987726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37575" y="459841"/>
            <a:ext cx="3033512" cy="156966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bn-BD" sz="9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C:\Users\Motiar\Desktop\graphics-email-258888.gif"/>
          <p:cNvPicPr>
            <a:picLocks noChangeAspect="1" noChangeArrowheads="1" noCrop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933700" y="2209800"/>
            <a:ext cx="3352800" cy="3352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0"/>
          <p:cNvSpPr txBox="1">
            <a:spLocks/>
          </p:cNvSpPr>
          <p:nvPr/>
        </p:nvSpPr>
        <p:spPr>
          <a:xfrm>
            <a:off x="1115518" y="1600200"/>
            <a:ext cx="3227882" cy="4495800"/>
          </a:xfrm>
          <a:prstGeom prst="rect">
            <a:avLst/>
          </a:prstGeom>
          <a:ln w="66675"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Arial" pitchFamily="34" charset="0"/>
              <a:buNone/>
            </a:pPr>
            <a:r>
              <a:rPr lang="bn-BD" sz="3600" u="sng" dirty="0" smtClean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u="sng" dirty="0">
              <a:solidFill>
                <a:srgbClr val="005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12"/>
          <p:cNvSpPr txBox="1">
            <a:spLocks/>
          </p:cNvSpPr>
          <p:nvPr/>
        </p:nvSpPr>
        <p:spPr>
          <a:xfrm>
            <a:off x="4544288" y="1600200"/>
            <a:ext cx="3325978" cy="4476259"/>
          </a:xfrm>
          <a:prstGeom prst="rect">
            <a:avLst/>
          </a:prstGeom>
          <a:ln w="66675">
            <a:solidFill>
              <a:schemeClr val="tx1"/>
            </a:solidFill>
          </a:ln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bn-BD" sz="3600" b="1" i="0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10000"/>
                  </a:schemeClr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kumimoji="0" lang="bn-BD" sz="3600" b="1" i="0" strike="noStrike" kern="120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10000"/>
                </a:schemeClr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200" b="1" i="0" u="none" strike="noStrike" kern="1200" cap="none" spc="0" normalizeH="0" baseline="0" noProof="0" dirty="0" smtClean="0">
                <a:ln/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3200" b="1" dirty="0" err="1" smtClean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ণি</a:t>
            </a:r>
            <a:r>
              <a:rPr lang="en-US" sz="3200" b="1" dirty="0" smtClean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b="1" dirty="0" err="1" smtClean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endParaRPr kumimoji="0" lang="bn-BD" sz="3200" b="1" i="0" u="none" strike="noStrike" kern="1200" cap="none" spc="0" normalizeH="0" baseline="0" noProof="0" dirty="0" smtClean="0">
              <a:ln/>
              <a:solidFill>
                <a:srgbClr val="FF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2400" b="1" i="0" u="none" strike="noStrike" kern="1200" cap="none" spc="0" normalizeH="0" baseline="0" noProof="0" dirty="0" smtClean="0">
                <a:ln/>
                <a:solidFill>
                  <a:srgbClr val="0099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বিষয়</a:t>
            </a:r>
            <a:r>
              <a:rPr kumimoji="0" lang="en-US" sz="2400" b="1" i="0" u="none" strike="noStrike" kern="1200" cap="none" spc="0" normalizeH="0" baseline="0" noProof="0" dirty="0" smtClean="0">
                <a:ln/>
                <a:solidFill>
                  <a:srgbClr val="0099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:</a:t>
            </a:r>
            <a:r>
              <a:rPr kumimoji="0" lang="bn-BD" sz="2400" b="1" i="0" u="none" strike="noStrike" kern="1200" cap="none" spc="0" normalizeH="0" baseline="0" noProof="0" dirty="0" smtClean="0">
                <a:ln/>
                <a:solidFill>
                  <a:srgbClr val="0099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noProof="0" dirty="0" err="1" smtClean="0">
                <a:ln/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400" b="1" noProof="0" dirty="0" smtClean="0">
                <a:ln/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noProof="0" dirty="0" err="1" smtClean="0">
                <a:ln/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400" b="1" noProof="0" dirty="0" smtClean="0">
                <a:ln/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noProof="0" dirty="0" err="1" smtClean="0">
                <a:ln/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2400" b="1" noProof="0" dirty="0" smtClean="0">
              <a:ln/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/>
                <a:solidFill>
                  <a:srgbClr val="4F032E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অধ্যায়</a:t>
            </a:r>
            <a:r>
              <a:rPr kumimoji="0" lang="en-US" sz="3600" b="1" i="0" u="none" strike="noStrike" kern="1200" cap="none" spc="0" normalizeH="0" baseline="0" noProof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: </a:t>
            </a:r>
            <a:r>
              <a:rPr kumimoji="0" lang="en-US" sz="3600" b="1" i="0" u="none" strike="noStrike" kern="1200" cap="none" spc="0" normalizeH="0" baseline="0" noProof="0" dirty="0" err="1" smtClean="0">
                <a:ln/>
                <a:solidFill>
                  <a:srgbClr val="4F032E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পঞ্চম</a:t>
            </a:r>
            <a:endParaRPr kumimoji="0" lang="en-US" sz="2400" b="1" i="0" u="none" strike="noStrike" kern="1200" cap="none" spc="0" normalizeH="0" noProof="0" dirty="0" smtClean="0">
              <a:ln/>
              <a:solidFill>
                <a:srgbClr val="4F032E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err="1" smtClean="0">
                <a:ln/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 smtClean="0">
                <a:ln/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: ৪8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err="1" smtClean="0">
                <a:ln/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b="1" dirty="0" smtClean="0">
                <a:ln/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b="1" dirty="0" smtClean="0">
                <a:ln/>
                <a:latin typeface="NikoshBAN" pitchFamily="2" charset="0"/>
                <a:cs typeface="NikoshBAN" pitchFamily="2" charset="0"/>
              </a:rPr>
              <a:t>4০ </a:t>
            </a:r>
            <a:r>
              <a:rPr lang="en-US" sz="3200" b="1" dirty="0" err="1" smtClean="0">
                <a:ln/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b="1" dirty="0" smtClean="0">
              <a:ln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err="1" smtClean="0">
                <a:ln/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800" b="1" dirty="0" smtClean="0">
                <a:ln/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dirty="0" smtClean="0">
                <a:ln/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25/03/2020</a:t>
            </a:r>
            <a:r>
              <a:rPr lang="bn-IN" sz="2800" b="1" dirty="0" smtClean="0">
                <a:ln/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ইং </a:t>
            </a:r>
            <a:endParaRPr kumimoji="0" lang="bn-BD" sz="2800" b="1" i="0" u="none" strike="noStrike" kern="1200" cap="none" spc="0" normalizeH="0" baseline="0" noProof="0" dirty="0" smtClean="0">
              <a:ln/>
              <a:solidFill>
                <a:srgbClr val="0033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100" b="1" u="sng" dirty="0" smtClean="0">
              <a:ln/>
              <a:solidFill>
                <a:srgbClr val="4F032E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800" b="1" u="sng" dirty="0" smtClean="0">
              <a:ln/>
              <a:solidFill>
                <a:srgbClr val="4F032E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800" b="1" u="sng" dirty="0" smtClean="0">
              <a:ln/>
              <a:solidFill>
                <a:srgbClr val="4F032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4114800"/>
            <a:ext cx="3352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ফজর আলী </a:t>
            </a:r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defRPr/>
            </a:pPr>
            <a:r>
              <a:rPr 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IN" sz="2800" b="1" dirty="0" smtClean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বেরুয়ান বালিকা উচ্চ বিদ্যালয় </a:t>
            </a:r>
            <a:endParaRPr lang="en-US" sz="2800" b="1" dirty="0" smtClean="0">
              <a:ln w="1905"/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1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fazorali88@gmail.com</a:t>
            </a:r>
          </a:p>
          <a:p>
            <a:pPr algn="ctr">
              <a:defRPr/>
            </a:pPr>
            <a:r>
              <a:rPr lang="en-US" sz="16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Mob: </a:t>
            </a:r>
            <a:r>
              <a:rPr lang="en-US" sz="16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01718-823282</a:t>
            </a:r>
            <a:endParaRPr lang="en-US" sz="1600" b="1" dirty="0">
              <a:ln w="1905"/>
              <a:solidFill>
                <a:srgbClr val="FF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E:\MOTIAR\Motiar improtant\motiar\Motiar Picture\Sar01 copy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37090" y="2362200"/>
            <a:ext cx="1240155" cy="1600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7781874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chemeClr val="bg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bghighschool</a:t>
            </a:r>
            <a:r>
              <a:rPr lang="en-US" sz="5400" b="1" cap="none" spc="0" dirty="0" smtClean="0">
                <a:ln w="11430"/>
                <a:solidFill>
                  <a:schemeClr val="bg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@yahoo.com</a:t>
            </a:r>
            <a:endParaRPr lang="en-US" sz="5400" b="1" cap="none" spc="0" dirty="0">
              <a:ln w="11430"/>
              <a:solidFill>
                <a:schemeClr val="bg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295400"/>
            <a:ext cx="57912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LightBAN" pitchFamily="2" charset="0"/>
                <a:cs typeface="NikoshLightBAN" pitchFamily="2" charset="0"/>
              </a:rPr>
              <a:t>এটি</a:t>
            </a:r>
            <a:r>
              <a:rPr lang="en-US" sz="4800" b="1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800" b="1" dirty="0" err="1" smtClean="0">
                <a:latin typeface="NikoshLightBAN" pitchFamily="2" charset="0"/>
                <a:cs typeface="NikoshLightBAN" pitchFamily="2" charset="0"/>
              </a:rPr>
              <a:t>কোন</a:t>
            </a:r>
            <a:r>
              <a:rPr lang="en-US" sz="4800" b="1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800" b="1" dirty="0" err="1" smtClean="0">
                <a:latin typeface="NikoshLightBAN" pitchFamily="2" charset="0"/>
                <a:cs typeface="NikoshLightBAN" pitchFamily="2" charset="0"/>
              </a:rPr>
              <a:t>ধরনের</a:t>
            </a:r>
            <a:r>
              <a:rPr lang="en-US" sz="4800" b="1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800" b="1" dirty="0" err="1" smtClean="0">
                <a:latin typeface="NikoshLightBAN" pitchFamily="2" charset="0"/>
                <a:cs typeface="NikoshLightBAN" pitchFamily="2" charset="0"/>
              </a:rPr>
              <a:t>ঠিকানা</a:t>
            </a:r>
            <a:r>
              <a:rPr lang="en-US" sz="4800" b="1" dirty="0" smtClean="0">
                <a:latin typeface="NikoshLightBAN" pitchFamily="2" charset="0"/>
                <a:cs typeface="NikoshLightBAN" pitchFamily="2" charset="0"/>
              </a:rPr>
              <a:t>?</a:t>
            </a:r>
            <a:endParaRPr lang="en-US" sz="4800" b="1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514600"/>
            <a:ext cx="8077200" cy="70788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NikoshLightBAN" pitchFamily="2" charset="0"/>
                <a:cs typeface="NikoshLightBAN" pitchFamily="2" charset="0"/>
              </a:rPr>
              <a:t>ই-</a:t>
            </a:r>
            <a:r>
              <a:rPr lang="en-US" sz="4000" b="1" dirty="0" err="1" smtClean="0">
                <a:latin typeface="NikoshLightBAN" pitchFamily="2" charset="0"/>
                <a:cs typeface="NikoshLightBAN" pitchFamily="2" charset="0"/>
              </a:rPr>
              <a:t>মেইল</a:t>
            </a:r>
            <a:r>
              <a:rPr lang="en-US" sz="4000" b="1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b="1" dirty="0" err="1" smtClean="0">
                <a:latin typeface="NikoshLightBAN" pitchFamily="2" charset="0"/>
                <a:cs typeface="NikoshLightBAN" pitchFamily="2" charset="0"/>
              </a:rPr>
              <a:t>ঠিকানা</a:t>
            </a:r>
            <a:r>
              <a:rPr lang="en-US" sz="4000" b="1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b="1" dirty="0" err="1" smtClean="0">
                <a:latin typeface="NikoshLightBAN" pitchFamily="2" charset="0"/>
                <a:cs typeface="NikoshLightBAN" pitchFamily="2" charset="0"/>
              </a:rPr>
              <a:t>বা</a:t>
            </a:r>
            <a:r>
              <a:rPr lang="en-US" sz="4000" b="1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b="1" dirty="0" err="1" smtClean="0">
                <a:latin typeface="NikoshLightBAN" pitchFamily="2" charset="0"/>
                <a:cs typeface="NikoshLightBAN" pitchFamily="2" charset="0"/>
              </a:rPr>
              <a:t>আইডি</a:t>
            </a:r>
            <a:r>
              <a:rPr lang="en-US" sz="4000" b="1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b="1" dirty="0" err="1" smtClean="0">
                <a:latin typeface="NikoshLightBAN" pitchFamily="2" charset="0"/>
                <a:cs typeface="NikoshLightBAN" pitchFamily="2" charset="0"/>
              </a:rPr>
              <a:t>আমরা</a:t>
            </a:r>
            <a:r>
              <a:rPr lang="en-US" sz="4000" b="1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b="1" dirty="0" err="1" smtClean="0">
                <a:latin typeface="NikoshLightBAN" pitchFamily="2" charset="0"/>
                <a:cs typeface="NikoshLightBAN" pitchFamily="2" charset="0"/>
              </a:rPr>
              <a:t>কীভাবে</a:t>
            </a:r>
            <a:r>
              <a:rPr lang="en-US" sz="4000" b="1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b="1" dirty="0" err="1" smtClean="0">
                <a:latin typeface="NikoshLightBAN" pitchFamily="2" charset="0"/>
                <a:cs typeface="NikoshLightBAN" pitchFamily="2" charset="0"/>
              </a:rPr>
              <a:t>পাই</a:t>
            </a:r>
            <a:r>
              <a:rPr lang="en-US" sz="4000" b="1" dirty="0" smtClean="0">
                <a:latin typeface="NikoshLightBAN" pitchFamily="2" charset="0"/>
                <a:cs typeface="NikoshLightBAN" pitchFamily="2" charset="0"/>
              </a:rPr>
              <a:t>?</a:t>
            </a:r>
            <a:endParaRPr lang="en-US" sz="4000" b="1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3352800"/>
            <a:ext cx="8077200" cy="9233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ই-</a:t>
            </a:r>
            <a:r>
              <a:rPr lang="en-US" sz="5400" b="1" dirty="0" err="1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মেইল</a:t>
            </a:r>
            <a:r>
              <a:rPr lang="en-US" sz="5400" b="1" dirty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ঠিকানা</a:t>
            </a:r>
            <a:r>
              <a:rPr lang="en-US" sz="5400" b="1" dirty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বা</a:t>
            </a:r>
            <a:r>
              <a:rPr lang="en-US" sz="5400" b="1" dirty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ই-</a:t>
            </a:r>
            <a:r>
              <a:rPr lang="en-US" sz="54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মেইল</a:t>
            </a:r>
            <a:r>
              <a:rPr lang="en-US" sz="54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আইডি</a:t>
            </a:r>
            <a:r>
              <a:rPr lang="en-US" sz="54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5000" y="4419600"/>
            <a:ext cx="5334000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</a:t>
            </a:r>
            <a:r>
              <a:rPr lang="bn-BD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-মেই</a:t>
            </a: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 </a:t>
            </a:r>
            <a:r>
              <a:rPr lang="en-US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খোলার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মাধ্যমে</a:t>
            </a: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4" grpId="1"/>
      <p:bldP spid="7" grpId="0"/>
      <p:bldP spid="7" grpId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90800" y="482906"/>
            <a:ext cx="4059125" cy="92333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</a:t>
            </a:r>
            <a:r>
              <a:rPr lang="bn-BD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-মেই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খোলা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C:\Users\Motiar\Desktop\graphics-email-823138.gif"/>
          <p:cNvPicPr>
            <a:picLocks noChangeAspect="1" noChangeArrowheads="1" noCrop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949523" y="1981200"/>
            <a:ext cx="3549754" cy="2362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997084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Callout 5"/>
          <p:cNvSpPr/>
          <p:nvPr/>
        </p:nvSpPr>
        <p:spPr bwMode="auto">
          <a:xfrm>
            <a:off x="1828800" y="609600"/>
            <a:ext cx="5562600" cy="1828800"/>
          </a:xfrm>
          <a:prstGeom prst="downArrowCallout">
            <a:avLst>
              <a:gd name="adj1" fmla="val 47564"/>
              <a:gd name="adj2" fmla="val 34231"/>
              <a:gd name="adj3" fmla="val 26741"/>
              <a:gd name="adj4" fmla="val 67553"/>
            </a:avLst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2900" y="2667000"/>
            <a:ext cx="8534400" cy="286232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623888" indent="-623888" algn="just">
              <a:defRPr/>
            </a:pPr>
            <a:r>
              <a:rPr lang="bn-BD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en-US" sz="1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623888" indent="-623888" algn="just">
              <a:defRPr/>
            </a:pPr>
            <a:r>
              <a:rPr lang="bn-BD" sz="2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আইডি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খোলার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bn-BD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পারবে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pPr marL="623888" indent="-623888" algn="just">
              <a:defRPr/>
            </a:pP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নিরাপদ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পাসওয়ার্ড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6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628650" indent="-628650" algn="just">
              <a:defRPr/>
            </a:pPr>
            <a:r>
              <a:rPr lang="en-US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আইডি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পাসওয়ার্ড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একাউন্ট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2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8315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09484" y="381000"/>
            <a:ext cx="6471643" cy="92333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</a:t>
            </a:r>
            <a:r>
              <a:rPr lang="en-US" sz="5400" b="1" cap="none" spc="50" dirty="0" err="1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5400" b="1" cap="none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50" dirty="0" err="1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5400" b="1" cap="none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50" dirty="0" err="1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5400" b="1" cap="none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50" dirty="0" err="1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নিয়ম</a:t>
            </a:r>
            <a:endParaRPr lang="en-US" sz="5400" b="1" cap="none" spc="50" dirty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962400"/>
            <a:ext cx="59436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আইডি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44738" name="Picture 2" descr="C:\Users\Motiar\Desktop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219200"/>
            <a:ext cx="5105400" cy="2667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Rectangle 12"/>
          <p:cNvSpPr/>
          <p:nvPr/>
        </p:nvSpPr>
        <p:spPr>
          <a:xfrm>
            <a:off x="1676400" y="2133600"/>
            <a:ext cx="5486400" cy="1107996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 </a:t>
            </a: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6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6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_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6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66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4495800"/>
            <a:ext cx="85344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আইডিতে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সংখ্যা,আন্ডারস্কোর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5029200"/>
            <a:ext cx="8229600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ইয়াহুর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পরামর্শ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আইডি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371600"/>
            <a:ext cx="7619999" cy="1685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381000" y="5562600"/>
            <a:ext cx="7848600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আইডিটি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সহজ-সরল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বোধগম্য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9600" y="1676400"/>
            <a:ext cx="7781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bg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highschool</a:t>
            </a:r>
            <a:r>
              <a:rPr lang="en-US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@yahoo.com</a:t>
            </a:r>
            <a:endParaRPr lang="en-US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"/>
                                        <p:tgtEl>
                                          <p:spTgt spid="24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"/>
                                        <p:tgtEl>
                                          <p:spTgt spid="244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3" grpId="0" animBg="1"/>
      <p:bldP spid="13" grpId="1" animBg="1"/>
      <p:bldP spid="12" grpId="0"/>
      <p:bldP spid="12" grpId="1"/>
      <p:bldP spid="14" grpId="0"/>
      <p:bldP spid="14" grpId="1"/>
      <p:bldP spid="16" grpId="0"/>
      <p:bldP spid="16" grpId="1"/>
      <p:bldP spid="17" grpId="0"/>
      <p:bldP spid="1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7530" y="381000"/>
            <a:ext cx="4496744" cy="9233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পাসওয়ার্ডের</a:t>
            </a:r>
            <a:r>
              <a:rPr lang="en-US" sz="5400" b="1" cap="none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বৈশিষ্ট্য</a:t>
            </a:r>
            <a:endParaRPr lang="en-US" sz="5400" b="1" cap="none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2133600"/>
            <a:ext cx="5638799" cy="132343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r>
              <a:rPr lang="en-US" sz="8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8000" b="1" dirty="0" smtClean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r>
              <a:rPr lang="en-US" sz="80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8000" b="1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r>
              <a:rPr lang="en-US" sz="8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r>
              <a:rPr lang="en-US" sz="8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_</a:t>
            </a:r>
            <a:r>
              <a:rPr lang="en-U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r>
              <a:rPr lang="en-US" sz="8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en-US" sz="8000" dirty="0"/>
          </a:p>
        </p:txBody>
      </p:sp>
      <p:sp>
        <p:nvSpPr>
          <p:cNvPr id="4" name="Rectangle 3"/>
          <p:cNvSpPr/>
          <p:nvPr/>
        </p:nvSpPr>
        <p:spPr>
          <a:xfrm>
            <a:off x="152400" y="3962400"/>
            <a:ext cx="8656537" cy="7386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পাসওয়ার্ডের</a:t>
            </a:r>
            <a:r>
              <a:rPr lang="en-US" sz="4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দৈঘ্যসীমা</a:t>
            </a:r>
            <a:r>
              <a:rPr lang="en-US" sz="4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৬ </a:t>
            </a:r>
            <a:r>
              <a:rPr lang="en-US" sz="4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৩২ </a:t>
            </a:r>
            <a:r>
              <a:rPr lang="en-US" sz="4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বর্ণের</a:t>
            </a:r>
            <a:r>
              <a:rPr lang="en-US" sz="4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endParaRPr lang="en-US" sz="4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1" descr="E:\MOTIAR\Motiar D. Content\Class Viii\Picture\পাট ১৯\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95400"/>
            <a:ext cx="6477000" cy="2590799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28600" y="4800600"/>
            <a:ext cx="8686800" cy="10772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পাসওয়ার্ড</a:t>
            </a:r>
            <a:r>
              <a:rPr lang="en-US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সুরক্ষিত</a:t>
            </a:r>
            <a:r>
              <a:rPr lang="en-US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ক্যারেকটর</a:t>
            </a:r>
            <a:r>
              <a:rPr lang="en-US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endParaRPr lang="en-US" sz="3200" b="1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 rot="21098884">
            <a:off x="2727702" y="2886641"/>
            <a:ext cx="388044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AZmn4500@2d</a:t>
            </a:r>
            <a:endParaRPr lang="en-US" sz="36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5943600"/>
            <a:ext cx="8763000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স্থানের</a:t>
            </a:r>
            <a:r>
              <a:rPr lang="en-US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ইয়াহু</a:t>
            </a:r>
            <a:r>
              <a:rPr lang="en-US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আইডি</a:t>
            </a:r>
            <a:r>
              <a:rPr lang="en-US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পাসওয়ার্ড</a:t>
            </a:r>
            <a:r>
              <a:rPr lang="en-US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নয়</a:t>
            </a:r>
            <a:endParaRPr lang="en-US" sz="28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62199" y="2438400"/>
            <a:ext cx="230572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ABIR ROMAN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515062" y="2795319"/>
            <a:ext cx="776968" cy="167145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19795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/>
      <p:bldP spid="4" grpId="1"/>
      <p:bldP spid="9" grpId="0"/>
      <p:bldP spid="9" grpId="1"/>
      <p:bldP spid="10" grpId="0"/>
      <p:bldP spid="10" grpId="1"/>
      <p:bldP spid="12" grpId="0"/>
      <p:bldP spid="12" grpId="1"/>
      <p:bldP spid="14" grpId="0" animBg="1"/>
      <p:bldP spid="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33600" y="685800"/>
            <a:ext cx="5486400" cy="101566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3291" y="3657600"/>
            <a:ext cx="8382000" cy="14465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শক্তিশালী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পাসওয়ার্ডের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44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75260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3111363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219200"/>
            <a:ext cx="6705600" cy="34443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609600" y="4819471"/>
            <a:ext cx="78486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যে কোনো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web browser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Yahoo mail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window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open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31639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</TotalTime>
  <Words>398</Words>
  <Application>Microsoft Office PowerPoint</Application>
  <PresentationFormat>On-screen Show (4:3)</PresentationFormat>
  <Paragraphs>82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Motiar</dc:creator>
  <cp:lastModifiedBy>user</cp:lastModifiedBy>
  <cp:revision>177</cp:revision>
  <dcterms:created xsi:type="dcterms:W3CDTF">2014-04-21T05:17:46Z</dcterms:created>
  <dcterms:modified xsi:type="dcterms:W3CDTF">2020-03-25T17:28:09Z</dcterms:modified>
</cp:coreProperties>
</file>