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8" r:id="rId3"/>
    <p:sldId id="279" r:id="rId4"/>
    <p:sldId id="282" r:id="rId5"/>
    <p:sldId id="280" r:id="rId6"/>
    <p:sldId id="281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83" r:id="rId16"/>
    <p:sldId id="265" r:id="rId17"/>
    <p:sldId id="266" r:id="rId18"/>
    <p:sldId id="284" r:id="rId19"/>
    <p:sldId id="267" r:id="rId20"/>
    <p:sldId id="268" r:id="rId21"/>
    <p:sldId id="285" r:id="rId22"/>
    <p:sldId id="286" r:id="rId23"/>
    <p:sldId id="269" r:id="rId24"/>
    <p:sldId id="287" r:id="rId25"/>
    <p:sldId id="270" r:id="rId26"/>
    <p:sldId id="271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0D8095-4B3F-4874-A0B6-E0508E946E4C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294D-1E7C-42B5-B86C-DFCD6F60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7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0D8095-4B3F-4874-A0B6-E0508E946E4C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294D-1E7C-42B5-B86C-DFCD6F60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1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0D8095-4B3F-4874-A0B6-E0508E946E4C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294D-1E7C-42B5-B86C-DFCD6F60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70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371274-1C9D-4A8F-A31E-3B14AA8E866E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E7A7C7-7AB1-4550-A7B5-5D3AD8FA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77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371274-1C9D-4A8F-A31E-3B14AA8E866E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E7A7C7-7AB1-4550-A7B5-5D3AD8FA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5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371274-1C9D-4A8F-A31E-3B14AA8E866E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E7A7C7-7AB1-4550-A7B5-5D3AD8FA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92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371274-1C9D-4A8F-A31E-3B14AA8E866E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E7A7C7-7AB1-4550-A7B5-5D3AD8FA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58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371274-1C9D-4A8F-A31E-3B14AA8E866E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E7A7C7-7AB1-4550-A7B5-5D3AD8FA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21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371274-1C9D-4A8F-A31E-3B14AA8E866E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E7A7C7-7AB1-4550-A7B5-5D3AD8FA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22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371274-1C9D-4A8F-A31E-3B14AA8E866E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E7A7C7-7AB1-4550-A7B5-5D3AD8FA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09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371274-1C9D-4A8F-A31E-3B14AA8E866E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E7A7C7-7AB1-4550-A7B5-5D3AD8FA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2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0D8095-4B3F-4874-A0B6-E0508E946E4C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294D-1E7C-42B5-B86C-DFCD6F60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27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371274-1C9D-4A8F-A31E-3B14AA8E866E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E7A7C7-7AB1-4550-A7B5-5D3AD8FA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00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371274-1C9D-4A8F-A31E-3B14AA8E866E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E7A7C7-7AB1-4550-A7B5-5D3AD8FA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11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371274-1C9D-4A8F-A31E-3B14AA8E866E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E7A7C7-7AB1-4550-A7B5-5D3AD8FA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40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0D8095-4B3F-4874-A0B6-E0508E946E4C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294D-1E7C-42B5-B86C-DFCD6F60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0D8095-4B3F-4874-A0B6-E0508E946E4C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294D-1E7C-42B5-B86C-DFCD6F60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1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0D8095-4B3F-4874-A0B6-E0508E946E4C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294D-1E7C-42B5-B86C-DFCD6F60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9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0D8095-4B3F-4874-A0B6-E0508E946E4C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294D-1E7C-42B5-B86C-DFCD6F60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9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73487" y="0"/>
            <a:ext cx="11475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নিজাম</a:t>
            </a:r>
            <a:r>
              <a:rPr lang="en-US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IN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দ্দি</a:t>
            </a:r>
            <a:r>
              <a:rPr lang="en-US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ন,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ICT4E</a:t>
            </a:r>
            <a:r>
              <a:rPr lang="en-US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এম্বাসেডর</a:t>
            </a:r>
            <a:r>
              <a:rPr lang="en-US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০১৭১৮৭৮২৭২৩, </a:t>
            </a:r>
            <a:r>
              <a:rPr lang="en-US" sz="1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smtClean="0"/>
              <a:t>nizamu93@gmail.com </a:t>
            </a:r>
            <a:endParaRPr lang="en-US" sz="1800" b="1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73488" y="6534834"/>
            <a:ext cx="11475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নিজাম</a:t>
            </a:r>
            <a:r>
              <a:rPr lang="en-US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IN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দ্দি</a:t>
            </a:r>
            <a:r>
              <a:rPr lang="en-US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ন,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ICT4E</a:t>
            </a:r>
            <a:r>
              <a:rPr lang="en-US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এম্বাসেডর</a:t>
            </a:r>
            <a:r>
              <a:rPr lang="en-US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০১৭১৮৭৮২৭২৩, </a:t>
            </a:r>
            <a:r>
              <a:rPr lang="en-US" sz="1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smtClean="0"/>
              <a:t>nizamu93@gmail.com </a:t>
            </a:r>
            <a:endParaRPr 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739" y="382211"/>
            <a:ext cx="631065" cy="631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369332"/>
            <a:ext cx="631065" cy="6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9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0D8095-4B3F-4874-A0B6-E0508E946E4C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294D-1E7C-42B5-B86C-DFCD6F60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2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0D8095-4B3F-4874-A0B6-E0508E946E4C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D294D-1E7C-42B5-B86C-DFCD6F60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7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3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04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8674" y="650046"/>
            <a:ext cx="663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56D14-9CD3-4B29-9A7B-687D847C8E3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9251" y="1801277"/>
            <a:ext cx="4616245" cy="4454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10" y="1801277"/>
            <a:ext cx="3876117" cy="4454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83979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474" y="1551709"/>
            <a:ext cx="7204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খোকার বন্ধু জেলের ছেলে গোপাল করুণ সুরে বাঁশি বাজায়। খোকা বন্ধুকে বলে, তোর বাঁশির সুরে আনন্দ নেই কেন রে গোপাল?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474" y="4128655"/>
            <a:ext cx="6179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গোপাল হতাশ হয়ে বলে, আমার চারদিকে মানুষের জীবনে আনন্দ নেই রে খোকা।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34" y="3900144"/>
            <a:ext cx="3357280" cy="2021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34" y="1449526"/>
            <a:ext cx="3357280" cy="18565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8001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3" y="1717964"/>
            <a:ext cx="8423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খোকা নিশ্চুপ থেকে ভাবে, তাই তো। আমার চারদিকে এমন অবস্থাই বতো দেখতে পাই। এই অবস্থা বদলাতে হবে।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874" y="3463635"/>
            <a:ext cx="6179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 নানা কথা ভাবতে ভাবতে বড় হয় খোকা। স্কুল পার হয়ে কলেজে ঢোকে।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127" y="1708708"/>
            <a:ext cx="2584250" cy="16311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6588702" y="3463635"/>
            <a:ext cx="5000625" cy="2133600"/>
            <a:chOff x="6588702" y="3463635"/>
            <a:chExt cx="5000625" cy="2133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702" y="3463635"/>
              <a:ext cx="2143125" cy="2133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1827" y="3463635"/>
              <a:ext cx="2857500" cy="2133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610749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4511" y="1205346"/>
            <a:ext cx="6179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 মানুষের কথা, দেশের কথা তাঁকে নিয়ত ভাবায়। তিনি পার হন কলেজের চৌকাঠ। আরো বড় হন তিনি।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674" y="3920836"/>
            <a:ext cx="6179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 হন রাজনীতির সঙ্গে। গরিব মানুষের দুঃখ দূর করার জন্য আন্দোলন করেন।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6" r="12692"/>
          <a:stretch/>
        </p:blipFill>
        <p:spPr>
          <a:xfrm>
            <a:off x="7805304" y="561074"/>
            <a:ext cx="3117274" cy="23985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84"/>
          <a:stretch/>
        </p:blipFill>
        <p:spPr>
          <a:xfrm>
            <a:off x="7690138" y="3258594"/>
            <a:ext cx="3266090" cy="24633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6792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5145" y="2804465"/>
            <a:ext cx="519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ডাক দেন স্বাধীনতার।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7862" y="5361710"/>
            <a:ext cx="6179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খোকা আমাদের বঙ্গবন্ধু শেখ মুজিবুর রহমান। তিনিই আমাদের জাতির পিতা।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01" y="3374891"/>
            <a:ext cx="2495550" cy="1838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72" y="625968"/>
            <a:ext cx="2876550" cy="1945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267" y="625969"/>
            <a:ext cx="2811605" cy="1945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8" r="12551"/>
          <a:stretch/>
        </p:blipFill>
        <p:spPr>
          <a:xfrm>
            <a:off x="6251250" y="3374890"/>
            <a:ext cx="2359349" cy="1838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460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89" y="4599278"/>
            <a:ext cx="2803958" cy="1682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389" y="1164214"/>
            <a:ext cx="2793630" cy="3612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0873" y="841048"/>
            <a:ext cx="7038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১৫, ১৬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0873" y="2844952"/>
            <a:ext cx="6262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আমি পাঠ্যাংশটি পড়ছি। তোমরা মনোযোগ দিয়ে শোন এবং লাইনের নিচে আঙ্গুল দিয়ে ধরো।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6702" y="1672100"/>
            <a:ext cx="641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8428" y="2690152"/>
            <a:ext cx="1719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গরিব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8629465" y="2690152"/>
            <a:ext cx="1304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চাদর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123901" y="3888063"/>
            <a:ext cx="142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335728" y="5085974"/>
            <a:ext cx="1216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8815337" y="3888062"/>
            <a:ext cx="1216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8299254" y="5085972"/>
            <a:ext cx="2248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865120" y="817417"/>
            <a:ext cx="200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203" y="514314"/>
            <a:ext cx="2093357" cy="12525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7110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0921" y="1579994"/>
            <a:ext cx="1719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গরিব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948356" y="3041141"/>
            <a:ext cx="1304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চাদর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40921" y="2280602"/>
            <a:ext cx="142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948356" y="3827796"/>
            <a:ext cx="1216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992307" y="4535861"/>
            <a:ext cx="1216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32273" y="5384250"/>
            <a:ext cx="2248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647754"/>
            <a:ext cx="439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7491" y="1660751"/>
            <a:ext cx="5276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গরিবদের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2" y="2280601"/>
            <a:ext cx="4668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বৃদ্ধ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 শীতে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কাঁপছিল।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230718" y="3041140"/>
            <a:ext cx="6317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চাদরটি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 মহিলা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দিয়েছিল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4085176" y="3827796"/>
            <a:ext cx="4668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কাউকে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3230718" y="4561129"/>
            <a:ext cx="6409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খোকার বন্ধু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গোপাল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করুণ সুরে বাঁশি বাজায়। 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2953627" y="5384249"/>
            <a:ext cx="8770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গরিব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দুঃখ দূর করার জন্য আন্দোলন করেন। </a:t>
            </a:r>
            <a:endParaRPr lang="en-US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90" y="1264346"/>
            <a:ext cx="2924175" cy="1439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1713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381" y="2410690"/>
            <a:ext cx="8188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6255" y="775855"/>
            <a:ext cx="256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ড্রিল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6167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4110" y="4382868"/>
            <a:ext cx="210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1" y="3319774"/>
            <a:ext cx="210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জিজ্ঞেস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9419" y="3319774"/>
            <a:ext cx="210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7564" y="4398979"/>
            <a:ext cx="210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7564" y="5264728"/>
            <a:ext cx="210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9419" y="5324657"/>
            <a:ext cx="210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945" y="1628627"/>
            <a:ext cx="7523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র্ণযুক্ত শব্দগু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খুঁজে বের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 যুক্তবর্ণগুলো ভেঙ্গে দেখাইঃ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4008" y="658232"/>
            <a:ext cx="2051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37" y="511078"/>
            <a:ext cx="2534194" cy="15718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1479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3289" y="719940"/>
            <a:ext cx="361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মিলিয়ে নেইঃ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82" y="538164"/>
            <a:ext cx="2924175" cy="1439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801979" y="4849194"/>
            <a:ext cx="695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ক্ত                    ক+ত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834" y="2226690"/>
            <a:ext cx="6956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জিজ্ঞেস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জ্ঞ                    জ+ঞ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689" y="4235863"/>
            <a:ext cx="694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স্থ                     স+থ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688" y="2948951"/>
            <a:ext cx="6942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শ্চ                    শ+চ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836" y="3588479"/>
            <a:ext cx="6942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ন্দ                     ন+দ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979" y="5600045"/>
            <a:ext cx="695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স্ব                  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স+ব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986522" y="2425505"/>
            <a:ext cx="801980" cy="3231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587675" y="2425505"/>
            <a:ext cx="801980" cy="32316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587675" y="3124475"/>
            <a:ext cx="801980" cy="3231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986522" y="3124475"/>
            <a:ext cx="801980" cy="3231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952259" y="4355671"/>
            <a:ext cx="801980" cy="3231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587675" y="3725561"/>
            <a:ext cx="801980" cy="3231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587675" y="4375650"/>
            <a:ext cx="801980" cy="3231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952259" y="4959591"/>
            <a:ext cx="801980" cy="3231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587675" y="4979883"/>
            <a:ext cx="801980" cy="3231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952259" y="3750062"/>
            <a:ext cx="801980" cy="3231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952259" y="5726235"/>
            <a:ext cx="801980" cy="3231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587675" y="5726235"/>
            <a:ext cx="801980" cy="3231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4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164" y="3024676"/>
            <a:ext cx="54349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নিজাম উদ্দিন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মল্লিকপুর সরকারী প্রাথমিক বিদ্যালয়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ছাতক, সুনামগঞ্জ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এম্বাসেডর,সুনামগঞ্জ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01718782723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nizamu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29" y="362260"/>
            <a:ext cx="2413425" cy="24251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382513" y="3024676"/>
            <a:ext cx="50871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চতুর্থ, 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 খোকা 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জিজ্ঞেস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----আমাদের জাতির পিতা।  </a:t>
            </a: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18/02/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২০২০ খ্রি.  </a:t>
            </a: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55" y="553989"/>
            <a:ext cx="1862751" cy="23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99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4618" y="1316182"/>
            <a:ext cx="178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7346" y="4281054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দল থেকে একজন একজন করে পাঠ্যাংশটি পড়বে, দলের অন্যরা শুনবে। এভাবে পর্যায়ক্রমে দলের সবাই পড়বে।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67" y="618622"/>
            <a:ext cx="2186059" cy="16374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34144" y="2622223"/>
            <a:ext cx="5541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2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0545" y="1274618"/>
            <a:ext cx="200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67" y="618622"/>
            <a:ext cx="2186059" cy="16374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25782" y="2834553"/>
            <a:ext cx="7578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4945" y="4059382"/>
            <a:ext cx="7689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খোকার বন্ধুর নাম কী?</a:t>
            </a:r>
          </a:p>
          <a:p>
            <a:pPr marL="342900" indent="-342900">
              <a:buAutoNum type="arabicParenR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একদিন খোকা ভিজে ভিজে বাড়ি ফিরলেন কেন?</a:t>
            </a:r>
          </a:p>
          <a:p>
            <a:pPr marL="342900" indent="-342900">
              <a:buAutoNum type="arabicParenR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 অবাক হয়ে কী ভাবেন?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1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3289" y="719940"/>
            <a:ext cx="361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মিলিয়ে নেইঃ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82" y="538164"/>
            <a:ext cx="2924175" cy="1439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851596" y="2854037"/>
            <a:ext cx="92597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১নং উত্তরঃ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খোকার বন্ধুর নাম গোপাল। </a:t>
            </a:r>
          </a:p>
          <a:p>
            <a:r>
              <a:rPr lang="bn-IN" sz="3600" b="1" u="sng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২নং </a:t>
            </a:r>
            <a:r>
              <a:rPr lang="bn-IN" sz="3600" b="1" u="sng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3600" b="1" u="sng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খোকা তার ছাতাটি এক গরিব বন্ধুকে দিয়েছিল। তাই তিনি ভিজে ভিজে বাড়ি ফিরলেন । </a:t>
            </a:r>
          </a:p>
          <a:p>
            <a:r>
              <a:rPr lang="bn-IN" sz="3600" b="1" u="sng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৩নং </a:t>
            </a:r>
            <a:r>
              <a:rPr lang="bn-IN" sz="3600" b="1" u="sng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3600" b="1" u="sng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 অবাক হয়ে ভাবেন, গরিব মানুষের জন্য ছেলেটির এত দরদ! ও নিশ্চয় বড় হয়ে মানুষের জন্য অনেক কিছু করবে।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8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6911" y="678872"/>
            <a:ext cx="133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9854" y="3532908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 মহিলা কোথায় শীতে কাঁপছিল? খোকা তাকে কীভাবে সাহায্য করে?</a:t>
            </a:r>
          </a:p>
          <a:p>
            <a:pPr marL="742950" indent="-742950">
              <a:buAutoNum type="arabicParenR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স্বাধীনতার ডাক দেন?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1967" y="2024743"/>
            <a:ext cx="440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লেখঃ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77" y="459092"/>
            <a:ext cx="2352754" cy="15656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91581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4852" y="1330973"/>
            <a:ext cx="361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মিলিয়ে নেইঃ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01" y="934568"/>
            <a:ext cx="2924175" cy="1439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609575" y="3394363"/>
            <a:ext cx="9393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১নং উত্তরঃ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 মহিলা পথের ধারে গাছের নিচে শীতে কাঁপছিল?      খোকা তার গায়ের চাদরটি বৃদ্ধ মহিলার গায়ে জড়িয়ে দিয়েছিল। </a:t>
            </a:r>
          </a:p>
          <a:p>
            <a:r>
              <a:rPr lang="bn-IN" sz="36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২নং উত্তরঃ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স্বাধীনতার ডাক দেন।  </a:t>
            </a:r>
          </a:p>
        </p:txBody>
      </p:sp>
    </p:spTree>
    <p:extLst>
      <p:ext uri="{BB962C8B-B14F-4D97-AF65-F5344CB8AC3E}">
        <p14:creationId xmlns:p14="http://schemas.microsoft.com/office/powerpoint/2010/main" val="274208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5" y="138062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832" y="875110"/>
            <a:ext cx="2762250" cy="1657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369129" y="3768437"/>
            <a:ext cx="5708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80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5593" y="576697"/>
            <a:ext cx="9508099" cy="5525060"/>
            <a:chOff x="1445593" y="576697"/>
            <a:chExt cx="9508099" cy="55250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85"/>
            <a:stretch/>
          </p:blipFill>
          <p:spPr>
            <a:xfrm>
              <a:off x="1445593" y="576697"/>
              <a:ext cx="3376759" cy="224963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320" y="576697"/>
              <a:ext cx="3003372" cy="224963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575" y="4017818"/>
              <a:ext cx="3139117" cy="203571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627"/>
            <a:stretch/>
          </p:blipFill>
          <p:spPr>
            <a:xfrm>
              <a:off x="1445593" y="4017818"/>
              <a:ext cx="3376759" cy="2083939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2715491" y="2826327"/>
              <a:ext cx="7259781" cy="1288473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ধন্যবাদ </a:t>
              </a:r>
              <a:endPara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8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2873" y="4673728"/>
            <a:ext cx="7897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খোকার বাবার নাম কী?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4218" y="775854"/>
            <a:ext cx="854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 দিন যা পড়েছিলাম তা কি তোমাদের মনে আছে?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8327" y="1634837"/>
            <a:ext cx="389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এবার বলোঃ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2873" y="2519860"/>
            <a:ext cx="63882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arenR"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খোকা কত সালে জন্মগ্রহণ করে?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6230" y="3558436"/>
            <a:ext cx="67842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খোকা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জেলায় জন্মগ্রহণ করে?</a:t>
            </a:r>
          </a:p>
        </p:txBody>
      </p:sp>
    </p:spTree>
    <p:extLst>
      <p:ext uri="{BB962C8B-B14F-4D97-AF65-F5344CB8AC3E}">
        <p14:creationId xmlns:p14="http://schemas.microsoft.com/office/powerpoint/2010/main" val="254643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5524" y="772726"/>
            <a:ext cx="3805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 খোকা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02" y="2126081"/>
            <a:ext cx="2991564" cy="3769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2126081"/>
            <a:ext cx="2702568" cy="3769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04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5273" y="532366"/>
            <a:ext cx="628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শিক্ষার্থীরা...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2945" y="1026297"/>
            <a:ext cx="102108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সহযোগে গঠিত শব্দ শুনে বুঝতে পারবে। 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 – উচ্চারিত পঠিত বাক্য শুনে বলতে পারবে। 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৩.১.১ – নির্ধারিত বিষয়ে বর্ণনা শুনে বুঝতে পারবে। </a:t>
            </a:r>
          </a:p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১.১.১ 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সহযোগে গঠিত শব্দ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 ও শুদ্ধভাবে বলতে পারবে। 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১.১.২ 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সহযোগে গঠিত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শব্দযুক্ত বাক্য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স্পষ্ট ও শুদ্ধভাবে বলতে পারবে। 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১.৩.২ – শুদ্ধ উচ্চারণে প্রশ্ন করতে ও উত্তর দিতে পারবে। </a:t>
            </a:r>
          </a:p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সংবলিত শব্দ পড়তে পারবে। 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সহযোগে গঠিত শব্দযুক্ত বাক্য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পড়তে পারবে। 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পাঠে ব্যবহৃত বাক্য শ্রবণযোগ্য স্পষ্ট স্বরে ও শুদ্ধ উচ্চারণে পড়তে পারবে। </a:t>
            </a:r>
          </a:p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ভেঙ্গে লিখতে পারবে। 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১- পাঠে ব্যবহৃত শব্দ দিয়ে নতুন নতুন বাক্য লিখতে পারবে। 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পঠিত গল্পের বিষয়ে প্রশ্নের উত্তর শুদ্ধভাবে লিখতে পারবে।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2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654" y="1846119"/>
            <a:ext cx="6483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 জিজ্ঞেস করলেন, তোর ছাতা কই বাবা?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এমন ভিজেছিস কেন?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035" y="3801164"/>
            <a:ext cx="8700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খোকা হাসি মুখে বলল, মাগো, আমার এক গরিব বন্ধুর ছাতা নেই। আমার ছাতাটা ওকে দিয়েছি।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8"/>
          <a:stretch/>
        </p:blipFill>
        <p:spPr>
          <a:xfrm>
            <a:off x="8963891" y="1415076"/>
            <a:ext cx="2252141" cy="2062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836" y="4496490"/>
            <a:ext cx="2762250" cy="16573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39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981" y="1191491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 ছেলের এমন উদারতায় খুশি হয়ে ওকে জড়িয়ে ধরেন। বললেন, ভালই করেছিস বাবা ! তোর বাবাকে বলব তোকে আরেকটি ছাতা কিনে দিতে।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6618" y="4101260"/>
            <a:ext cx="4602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 ছেলের কপালে চুমু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8" r="17764"/>
          <a:stretch/>
        </p:blipFill>
        <p:spPr>
          <a:xfrm>
            <a:off x="8466191" y="3337207"/>
            <a:ext cx="2813980" cy="21744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2630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182" y="1607126"/>
            <a:ext cx="795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শীতের সময় খোকাকে একটা চাদর কিনে দিলেন বাবা।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327" y="3075709"/>
            <a:ext cx="796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 দেখা গেল চাদর ছাড়াই বাড়ি ফিরে এল খোকা।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2219" y="5043377"/>
            <a:ext cx="547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 বললেন, তোর চাদর কই বাবা?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91" y="435572"/>
            <a:ext cx="2619375" cy="1743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91" y="2441341"/>
            <a:ext cx="2676525" cy="17049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515" y="4423568"/>
            <a:ext cx="2428875" cy="188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784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127" y="1147240"/>
            <a:ext cx="6996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খোকা বুক ফুলিয়ে বলে, মাগো, পথের ধারে গাছের নিচে এক বৃদ্ধ মহিলা! শীতে খুব কাঁপছিল।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127" y="2979051"/>
            <a:ext cx="796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তার গায়ে চাদরটি জড়িয়ে দিয়ে এসেছি।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127" y="4018326"/>
            <a:ext cx="7966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 অবাক হয়ে ছেলের দিকে থাকিয়ে থাকেন। ভাবেন, গরিব মানুষের জন্য ছেলেটির এত দরদ! ও নিশ্চয় বড় হয়ে মানুষের জন্য অনেক কিছু করবে।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3"/>
          <a:stretch/>
        </p:blipFill>
        <p:spPr>
          <a:xfrm>
            <a:off x="8298873" y="597293"/>
            <a:ext cx="2653343" cy="2319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584" y="4115302"/>
            <a:ext cx="2762250" cy="2050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5991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879</Words>
  <Application>Microsoft Office PowerPoint</Application>
  <PresentationFormat>Widescreen</PresentationFormat>
  <Paragraphs>114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Nizam</dc:creator>
  <cp:lastModifiedBy>Nizam</cp:lastModifiedBy>
  <cp:revision>61</cp:revision>
  <dcterms:created xsi:type="dcterms:W3CDTF">2020-02-20T06:46:39Z</dcterms:created>
  <dcterms:modified xsi:type="dcterms:W3CDTF">2020-03-08T18:15:48Z</dcterms:modified>
</cp:coreProperties>
</file>