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61" r:id="rId5"/>
    <p:sldId id="272" r:id="rId6"/>
    <p:sldId id="297" r:id="rId7"/>
    <p:sldId id="298" r:id="rId8"/>
    <p:sldId id="305" r:id="rId9"/>
    <p:sldId id="311" r:id="rId10"/>
    <p:sldId id="307" r:id="rId11"/>
    <p:sldId id="309" r:id="rId12"/>
    <p:sldId id="312" r:id="rId13"/>
    <p:sldId id="313" r:id="rId14"/>
    <p:sldId id="314" r:id="rId15"/>
    <p:sldId id="315" r:id="rId16"/>
    <p:sldId id="316" r:id="rId17"/>
    <p:sldId id="318" r:id="rId18"/>
    <p:sldId id="317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KgKxYwA0mh083EcTe++pg==" hashData="8gLKNsO1xFiFt2Y0n/ClsYPe0dwvyz1UFj5m2wNGyVctzPSQT3fCKTPJUHBnuKsKmtAmqZscchHdR800ddfM6Q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DB2F0-1D53-42B7-9591-0AA57AC98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C27914-7601-4C87-8493-1869C81CA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E3B8F7-D807-4AE2-902B-2D611D51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4FBCB5-F6B2-4A6D-8705-47B11210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02EF36-FA03-459F-8984-9442C51F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9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834C40-31FB-41F2-9305-5133B65C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7479CE-70D7-4E33-A3B4-419D6F515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D4EACC-CEF0-4CB6-B365-4AD05ACA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F20E40-3F9B-4F46-8F5B-1E0CD72D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7DADB7-3686-4426-B774-A2B7BCD0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0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2AD04F-73BE-453C-AB75-C4754694D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3EE3FF-40A7-47AF-9922-D66DC89C7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55E9E4-3CD4-4831-8C65-B15427F5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6F6FB3-B3FC-45F2-A278-4CE7BD5A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E2F5D-3578-4AC0-B842-BA7085A4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492F2-6D81-43B9-82AA-A043395A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3E2BDA-CD38-49AF-8589-461EFEF17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EA713A-0C5D-4C4D-85D6-DC6B4BB8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DA811C-39C9-4356-B15F-30766B3A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6A397B-3B76-4D14-A0A9-11D9C87A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2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8E68F-1B09-4DE8-B399-C1E0EE19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CAB8A9-596E-4454-AB02-6F3F149F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5BA90F-C347-4C87-95DC-EEEEAFB6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7DFC97-E5F0-4AA0-961E-E5253FEC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C6C33E-2B20-4093-9FB4-A32A88AD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60963B-1A0F-495E-8DAE-A40FB687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C5529E-5513-4315-AB1D-55472B103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528850-94C6-4028-BEEE-35927C29C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8A4B64-9DE5-484C-973F-E0245D6D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B1B516-FC63-48CB-AE2C-15E5FFB7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182479-B5A3-4549-9757-762A555F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1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66251-9DA4-4FF6-81F4-15A1C7BE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4B5DBF-CA06-4AFF-A2B1-A8E718D37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692FBE-E0C4-481C-B788-0F1F8E26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DFBCD5-DB2C-4F61-931C-37243F497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5034F7-ECFA-4AFB-99C1-AE641BFD3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EE41D50-A2AB-4151-92AB-9DC151F4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120782-BF2C-4190-99FC-FBF0A03D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6A1A26-A48C-4478-99C8-3B7D8A4F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FF115-3B1A-4DA7-9498-CE15C744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2ED2EA-DABF-4A87-8D1A-AB70E82E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BD6922-BEB0-4B0A-B271-25B8F13F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AA86E1-903A-4380-AE32-2A1E300A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5EA87F-1356-4980-A9EB-BF00C7EC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0916CDC-DED0-42AC-952E-EF8BF740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2BB0CA-C42E-46C3-A533-75747BC1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5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AEBEC0-EE71-4EEB-9750-B94138E6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72BE66-EE17-496A-B3AF-04CD4F581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737FA6-F2A8-4244-AA04-53C13017B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68D67F-1613-4BBD-A943-9B4F4835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BBAAFA-C01C-4050-AFD5-CF2AC54B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FD0221-6A07-46B7-9765-75D92CF2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39BA0-832E-4D87-8013-6311497F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F3F935-2C87-49AA-888E-1FCCE1CF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2DC80E-F960-49EF-BE19-8E8631B65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BC44AF-7967-4269-8421-6A4950A8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3B225D-B6FD-4417-BA57-5AA8C4AC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521090-1EC1-40E5-AC95-847A86F7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048CE60-D97E-4797-BD66-D586E9F6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627B7B-6857-4F1D-945D-409B62B03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B4AA40-7647-4CF4-8E23-B9993F2C4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EC95E-31CE-43CD-ADDE-408AB955597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EC16E8-ADDE-4AC1-B75E-CBD4EBCE6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C12395-73FC-4957-9813-8E47351FE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0hN3UP0PQo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8C5732-17DE-4DA9-BD91-B9CE60EC2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02" y="107552"/>
            <a:ext cx="4533898" cy="4667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AD2B08-A42F-42E0-9178-1EFC6EAEA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297454" cy="4509296"/>
          </a:xfrm>
          <a:prstGeom prst="rect">
            <a:avLst/>
          </a:prstGeom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2DB1C9E1-1151-4D94-9C85-5B805E47DEBB}"/>
              </a:ext>
            </a:extLst>
          </p:cNvPr>
          <p:cNvSpPr/>
          <p:nvPr/>
        </p:nvSpPr>
        <p:spPr>
          <a:xfrm>
            <a:off x="2819400" y="4540593"/>
            <a:ext cx="6172200" cy="2298357"/>
          </a:xfrm>
          <a:prstGeom prst="horizontalScroll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 গ ত ম</a:t>
            </a:r>
          </a:p>
        </p:txBody>
      </p:sp>
    </p:spTree>
    <p:extLst>
      <p:ext uri="{BB962C8B-B14F-4D97-AF65-F5344CB8AC3E}">
        <p14:creationId xmlns:p14="http://schemas.microsoft.com/office/powerpoint/2010/main" val="7990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476875"/>
            <a:ext cx="12192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 ও বায়ু বের করার ফ্যান বাসস্থান প্রযুক্তি। চুলা আমরা রান্নার কাজে ব্যবহার করি এবং ঘরের গরম বায়ু বের করার জন্য </a:t>
            </a:r>
            <a:r>
              <a:rPr lang="en-US" sz="3600" dirty="0" smtClean="0"/>
              <a:t>Exhaust</a:t>
            </a:r>
            <a:r>
              <a:rPr lang="bn-IN" sz="3600" dirty="0" smtClean="0"/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ফ্যান ব্যবহার করি।</a:t>
            </a:r>
            <a:r>
              <a:rPr lang="bn-IN" sz="3600" dirty="0" smtClean="0"/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277" y="4406427"/>
            <a:ext cx="5534023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03962" y="4406427"/>
            <a:ext cx="5659438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বের করার ফ্যান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Image result for বায়ু চলাচল ফ্যা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18" y="333375"/>
            <a:ext cx="4606925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গ্যাসের চুল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7" y="333375"/>
            <a:ext cx="5400673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2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562600"/>
            <a:ext cx="12192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রাইস কুকার, মাইক্রোওয়েভ ওভেন বাসস্থান প্রযুক্তি। রাসই কুকার দ্রুত ভাত রান্না করতে এবং ওভেন ঠান্ডা খাবার গরম করতে ব্যবহৃত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277" y="4463577"/>
            <a:ext cx="5534023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রাইস কুকার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03962" y="4463577"/>
            <a:ext cx="5659438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 ওভেন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Image result for রাইস কুকা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366781"/>
            <a:ext cx="3562350" cy="39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ওভে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4" y="1011272"/>
            <a:ext cx="4429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0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3944B7-25AF-4157-8DAF-49D99FD84A9A}"/>
              </a:ext>
            </a:extLst>
          </p:cNvPr>
          <p:cNvSpPr txBox="1"/>
          <p:nvPr/>
        </p:nvSpPr>
        <p:spPr>
          <a:xfrm>
            <a:off x="1" y="6703"/>
            <a:ext cx="12192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কী প্রযুক্তি ব্যবহার করা হয়?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562600"/>
            <a:ext cx="12192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 অনেক প্রযুক্তির ব্যবহার রয়েছে। ক্রিকেট খেলায় ব্যাট, বল, স্ট্যাম্প ও ক্যামেরা ব্যবহার করা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277" y="4635027"/>
            <a:ext cx="5381623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ব্যাট, বল, স্টাম্প,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0" y="4635027"/>
            <a:ext cx="557530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Image result for ক্রিকেট ব্যট ব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" y="1258940"/>
            <a:ext cx="4814888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ক্রিকেটে ক্যামেরা আম্পায়া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366034"/>
            <a:ext cx="5322094" cy="29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5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191125"/>
            <a:ext cx="12192000" cy="15144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ক্রিকেটে হেলমেট, গ্লাভস, প্যাড, জুতা  খেলোয়াড়দের সুরক্ষার জন্য  ব্যবহার করা হয়।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277" y="4234977"/>
            <a:ext cx="5381623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হেলমেট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0" y="4234977"/>
            <a:ext cx="557530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গ্লাভস, প্যাড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Image result for ক্রিকেটে হেলমে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Image result for ক্রিকেটে হেলমে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16" y="466469"/>
            <a:ext cx="3683543" cy="36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ক্রিকেটে গ্লাভস, প্যাড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1"/>
          <a:stretch/>
        </p:blipFill>
        <p:spPr bwMode="auto">
          <a:xfrm>
            <a:off x="6629400" y="466469"/>
            <a:ext cx="3790950" cy="347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6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191125"/>
            <a:ext cx="12192000" cy="15144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 খেলায় বল, জুতা  ব্যবহার করা হয়।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277" y="4234977"/>
            <a:ext cx="5381623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0" y="4234977"/>
            <a:ext cx="557530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Image result for ক্রিকেটে হেলমে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Image result for ব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877703"/>
            <a:ext cx="4169091" cy="312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ফুটবল খেলার জুত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52404"/>
            <a:ext cx="5457710" cy="259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1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191125"/>
            <a:ext cx="12192000" cy="15144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 খেলায় গোল বার, খেলোয়াড়দের জন্য নির্দিষ্ট পোশাক পরিধান করে খেলতে হয়।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277" y="4234977"/>
            <a:ext cx="5381623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 বার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0" y="4234977"/>
            <a:ext cx="557530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Image result for ক্রিকেটে হেলমে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Image result for ফুটবলের পোশা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17514"/>
            <a:ext cx="3606799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গোল বা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Image result for গোল বা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98463"/>
            <a:ext cx="5045075" cy="35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191125"/>
            <a:ext cx="12192000" cy="15144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 খেলায় গোল কিপার গ্লাভস ও সব খেলোয়াড়রা পায়ে মোজা পরিধান করেন।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277" y="4234977"/>
            <a:ext cx="5381623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গ্লাভস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0" y="4234977"/>
            <a:ext cx="557530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মোজা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Image result for ক্রিকেটে হেলমে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গোল বা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Image result for gol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85" y="312738"/>
            <a:ext cx="3893806" cy="37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soccer socks for footb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7" r="26363"/>
          <a:stretch/>
        </p:blipFill>
        <p:spPr bwMode="auto">
          <a:xfrm>
            <a:off x="6711948" y="402025"/>
            <a:ext cx="4460875" cy="36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7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371848" y="628650"/>
            <a:ext cx="8615359" cy="16573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প্রযুক্তির ব্যবহারগুলো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5749" y="628650"/>
            <a:ext cx="2750346" cy="16573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08109" y="3591636"/>
            <a:ext cx="3907641" cy="28091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 দৈনন্দিন জীবনে খেলাধুলায় প্রযুক্তির ব্যবহার।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57403" y="3705935"/>
            <a:ext cx="3907641" cy="28091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  ১ ও ৩ দৈনন্দিন জীবনে বাসস্থানে প্রযুক্তির ব্যবহার।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714625" y="2580505"/>
            <a:ext cx="3057525" cy="112542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8434862" y="2523355"/>
            <a:ext cx="2902265" cy="10682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7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0" grpId="0" animBg="1"/>
      <p:bldP spid="18" grpId="0" animBg="1"/>
      <p:bldP spid="2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371850" y="708594"/>
            <a:ext cx="861536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প্রযুক্তির ব্যবহার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85749" y="2628900"/>
            <a:ext cx="3086101" cy="914400"/>
          </a:xfrm>
          <a:prstGeom prst="homePlate">
            <a:avLst/>
          </a:prstGeom>
          <a:ln>
            <a:solidFill>
              <a:schemeClr val="tx1">
                <a:lumMod val="75000"/>
                <a:lumOff val="25000"/>
                <a:alpha val="8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71850" y="2114551"/>
            <a:ext cx="8615360" cy="2057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টেলিভিশন, এয়ারকন্ডিশন, কম্পিউটার, রেফ্রিজারেটর, ঘড়ি, ফ্যান, রাইস কুকার,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ওভেন।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85749" y="4886325"/>
            <a:ext cx="3086101" cy="914400"/>
          </a:xfrm>
          <a:prstGeom prst="homePlate">
            <a:avLst/>
          </a:prstGeom>
          <a:ln>
            <a:solidFill>
              <a:schemeClr val="tx1">
                <a:lumMod val="75000"/>
                <a:lumOff val="25000"/>
                <a:alpha val="8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71850" y="4400551"/>
            <a:ext cx="8672510" cy="2057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ব্যাট, বল, গ্লাভস, স্টাম্প, ক্যামেরা, মোজা, গোল বার, জুতা, পোশাক, হেলমেট।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5749" y="628650"/>
            <a:ext cx="2750346" cy="16573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6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D9615C6-2F3B-439D-AD0B-B79A54EA95DC}"/>
              </a:ext>
            </a:extLst>
          </p:cNvPr>
          <p:cNvSpPr/>
          <p:nvPr/>
        </p:nvSpPr>
        <p:spPr>
          <a:xfrm>
            <a:off x="2771775" y="266700"/>
            <a:ext cx="664845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</a:t>
            </a:r>
            <a:endParaRPr lang="en-US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A15A6FA-18C9-4470-8468-5F2512ABF074}"/>
              </a:ext>
            </a:extLst>
          </p:cNvPr>
          <p:cNvSpPr/>
          <p:nvPr/>
        </p:nvSpPr>
        <p:spPr>
          <a:xfrm>
            <a:off x="4562475" y="2609849"/>
            <a:ext cx="3067050" cy="2762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 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৬২-৬৩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1" y="1729942"/>
            <a:ext cx="3191155" cy="452206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49" y="1729942"/>
            <a:ext cx="3231111" cy="45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3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border clipart black and white vector black and white stock Images of Bamboo Border Black And White - #SpaceHero vector black and whit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12192000" cy="71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4850" y="262235"/>
            <a:ext cx="327660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23680" y="2189381"/>
            <a:ext cx="1997469" cy="181588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3775" y="1543051"/>
            <a:ext cx="2514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1" y="4140308"/>
            <a:ext cx="4060444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মো: ইমরান হোসেইন চৌধুরী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কালিনগর স: প্রা: বিদ্যালয়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কানাইঘাট, সিলেট।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3784" y="1622980"/>
            <a:ext cx="2514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9457" y="4010665"/>
            <a:ext cx="4732014" cy="26161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আমাদের জীবনে প্রযুক্তি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দৈনন্দিন জীবনে প্রযুক্তি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৪০ মিনিট</a:t>
            </a:r>
          </a:p>
        </p:txBody>
      </p:sp>
      <p:pic>
        <p:nvPicPr>
          <p:cNvPr id="1028" name="Picture 4" descr="Image result for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84" y="2345360"/>
            <a:ext cx="2438398" cy="14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924550" y="2166298"/>
            <a:ext cx="0" cy="37827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57900" y="2216151"/>
            <a:ext cx="0" cy="3782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10250" y="2228851"/>
            <a:ext cx="0" cy="3782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97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7F9E97-91EA-4C68-A56F-C3A31537ADE9}"/>
              </a:ext>
            </a:extLst>
          </p:cNvPr>
          <p:cNvSpPr txBox="1"/>
          <p:nvPr/>
        </p:nvSpPr>
        <p:spPr>
          <a:xfrm>
            <a:off x="2847108" y="498428"/>
            <a:ext cx="5763491" cy="132343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4CDBAD-BA13-4471-AA55-40F73765C6F5}"/>
              </a:ext>
            </a:extLst>
          </p:cNvPr>
          <p:cNvSpPr txBox="1"/>
          <p:nvPr/>
        </p:nvSpPr>
        <p:spPr>
          <a:xfrm>
            <a:off x="1046017" y="3573551"/>
            <a:ext cx="1025063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ব্যবহৃত ৫টি প্রযুক্তির নাম লিখ।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66FA24-A2DA-4341-BDA3-FBC4DF0BDB98}"/>
              </a:ext>
            </a:extLst>
          </p:cNvPr>
          <p:cNvSpPr txBox="1"/>
          <p:nvPr/>
        </p:nvSpPr>
        <p:spPr>
          <a:xfrm>
            <a:off x="1046017" y="2176406"/>
            <a:ext cx="7481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 ।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3DC825-51B5-489B-A240-98B85602747B}"/>
              </a:ext>
            </a:extLst>
          </p:cNvPr>
          <p:cNvSpPr txBox="1"/>
          <p:nvPr/>
        </p:nvSpPr>
        <p:spPr>
          <a:xfrm>
            <a:off x="1046015" y="5087459"/>
            <a:ext cx="1025063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 ব্যবহৃত ৫টি প্রযুক্তির নাম লিখ।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5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B1F5C34-2022-452E-8625-590F36CEA7CF}"/>
              </a:ext>
            </a:extLst>
          </p:cNvPr>
          <p:cNvSpPr/>
          <p:nvPr/>
        </p:nvSpPr>
        <p:spPr>
          <a:xfrm>
            <a:off x="3105150" y="628650"/>
            <a:ext cx="5581650" cy="1676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D5CF2C7-6275-4ABE-AC5C-4E833794AD9C}"/>
              </a:ext>
            </a:extLst>
          </p:cNvPr>
          <p:cNvSpPr/>
          <p:nvPr/>
        </p:nvSpPr>
        <p:spPr>
          <a:xfrm>
            <a:off x="847725" y="3257550"/>
            <a:ext cx="10496550" cy="257175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প্রযুক্তির  ব্যবহার কর সেগুলোর নাম লিখে আনবে।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A299CC-A3AF-427D-BDBB-30C5D20EDD1A}"/>
              </a:ext>
            </a:extLst>
          </p:cNvPr>
          <p:cNvSpPr txBox="1"/>
          <p:nvPr/>
        </p:nvSpPr>
        <p:spPr>
          <a:xfrm rot="16200000">
            <a:off x="-1577374" y="1657350"/>
            <a:ext cx="64579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Image result for cricketer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4" y="0"/>
            <a:ext cx="9301751" cy="67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1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xmlns="" id="{C5986BC5-676A-4B2A-9F6F-668811DAB911}"/>
              </a:ext>
            </a:extLst>
          </p:cNvPr>
          <p:cNvSpPr/>
          <p:nvPr/>
        </p:nvSpPr>
        <p:spPr>
          <a:xfrm>
            <a:off x="4076700" y="644765"/>
            <a:ext cx="4629150" cy="124118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89439E3-B8BB-4EDD-ADE1-403A0B2FC939}"/>
              </a:ext>
            </a:extLst>
          </p:cNvPr>
          <p:cNvSpPr/>
          <p:nvPr/>
        </p:nvSpPr>
        <p:spPr>
          <a:xfrm>
            <a:off x="409575" y="2422604"/>
            <a:ext cx="11658600" cy="7698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১০.১.১  বাসস্থানে প্রযুক্তির ব্যবহার 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xmlns="" id="{C89439E3-B8BB-4EDD-ADE1-403A0B2FC939}"/>
              </a:ext>
            </a:extLst>
          </p:cNvPr>
          <p:cNvSpPr/>
          <p:nvPr/>
        </p:nvSpPr>
        <p:spPr>
          <a:xfrm>
            <a:off x="409575" y="3421101"/>
            <a:ext cx="11658600" cy="7698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১০.১.২  চিকিৎসা ক্ষেত্রে প্রযুক্তির ব্যবহার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xmlns="" id="{C89439E3-B8BB-4EDD-ADE1-403A0B2FC939}"/>
              </a:ext>
            </a:extLst>
          </p:cNvPr>
          <p:cNvSpPr/>
          <p:nvPr/>
        </p:nvSpPr>
        <p:spPr>
          <a:xfrm>
            <a:off x="409575" y="4410071"/>
            <a:ext cx="11658600" cy="7698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১০.১.৩  খেলাধুলায় প্রযুক্তির ব্যবহার 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xmlns="" id="{C89439E3-B8BB-4EDD-ADE1-403A0B2FC939}"/>
              </a:ext>
            </a:extLst>
          </p:cNvPr>
          <p:cNvSpPr/>
          <p:nvPr/>
        </p:nvSpPr>
        <p:spPr>
          <a:xfrm>
            <a:off x="409575" y="5379993"/>
            <a:ext cx="11658600" cy="7698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১০.১.৪  বিনোদনে প্রযুক্তির ব্যবহার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7092" y="233199"/>
            <a:ext cx="7828416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একটা ভিডিও দেখি...।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xmlns="" id="{BF0D3337-0E03-419B-9F8E-C6B562F8075D}"/>
              </a:ext>
            </a:extLst>
          </p:cNvPr>
          <p:cNvSpPr/>
          <p:nvPr/>
        </p:nvSpPr>
        <p:spPr>
          <a:xfrm rot="19749186">
            <a:off x="500721" y="1834953"/>
            <a:ext cx="2719289" cy="1997394"/>
          </a:xfrm>
          <a:prstGeom prst="horizontalScroll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/>
              <a:t>আবেগ সৃষ্টি</a:t>
            </a:r>
            <a:endParaRPr lang="en-US" sz="5400" dirty="0"/>
          </a:p>
        </p:txBody>
      </p:sp>
      <p:sp>
        <p:nvSpPr>
          <p:cNvPr id="2" name="Right Arrow 1"/>
          <p:cNvSpPr/>
          <p:nvPr/>
        </p:nvSpPr>
        <p:spPr>
          <a:xfrm rot="19857011">
            <a:off x="2152650" y="3807199"/>
            <a:ext cx="2352675" cy="1162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এখানে ক্লিক করুন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05300" y="1581150"/>
            <a:ext cx="4914900" cy="3305175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hlinkClick r:id="rId2"/>
              </a:rPr>
              <a:t>https://www.youtube.com/watch?v=v0hN3UP0PQo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02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0" y="3125063"/>
            <a:ext cx="967740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978" y="4400549"/>
            <a:ext cx="965692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পড়াশোনায় আমরা কী কী প্রযুক্তি ব্যবহার করি?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14450" y="438150"/>
            <a:ext cx="8686800" cy="2209800"/>
            <a:chOff x="1314450" y="438150"/>
            <a:chExt cx="8686800" cy="2209800"/>
          </a:xfrm>
        </p:grpSpPr>
        <p:sp>
          <p:nvSpPr>
            <p:cNvPr id="3" name="Cross 2"/>
            <p:cNvSpPr/>
            <p:nvPr/>
          </p:nvSpPr>
          <p:spPr>
            <a:xfrm>
              <a:off x="1314450" y="438150"/>
              <a:ext cx="8686800" cy="220980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পূর্বজ্ঞান যাচাই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14450" y="971550"/>
              <a:ext cx="5715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429750" y="971550"/>
              <a:ext cx="5715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1379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95625" y="342900"/>
            <a:ext cx="5924550" cy="15811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57450" y="2418921"/>
            <a:ext cx="7200900" cy="19054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প্রযুক্তি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705350"/>
            <a:ext cx="11487150" cy="12572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নং- ৬২-৬৩ [ যন্ত্র বা কৌশল ব্যবহার করে.....ক্যামেরাও ব্যবহার করা হচ্ছে] পর্যন্ত।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3944B7-25AF-4157-8DAF-49D99FD84A9A}"/>
              </a:ext>
            </a:extLst>
          </p:cNvPr>
          <p:cNvSpPr txBox="1"/>
          <p:nvPr/>
        </p:nvSpPr>
        <p:spPr>
          <a:xfrm>
            <a:off x="1" y="6703"/>
            <a:ext cx="1219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কী কী প্রযুক্তি ব্যবহার করা হয়?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562600"/>
            <a:ext cx="12192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টেলিভিশন, এয়ারকন্ডিশন বাসস্থানের প্রযুক্তি। এগুলো আমরা ঘরের মধ্যে ব্যবহার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277" y="4635027"/>
            <a:ext cx="5381623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0" y="4635027"/>
            <a:ext cx="557530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এয়ারকন্ডিশন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টেলিভিশ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7" y="1146283"/>
            <a:ext cx="5381623" cy="3322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এয়ারকন্ডিশ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6282"/>
            <a:ext cx="5715000" cy="3322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7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562600"/>
            <a:ext cx="12192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কম্পউটার ও রেফ্রিজারেটর বাসস্থান প্রযুক্তি। এই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প্রযুক্তিগুলো আমরা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আমাদের প্রয়োজন ব্যবহার করে থাকি।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277" y="4635027"/>
            <a:ext cx="5534023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03962" y="4635027"/>
            <a:ext cx="5659438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Image result for কম্পিউটা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7" y="571500"/>
            <a:ext cx="5534023" cy="3886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রেফ্রিজারেট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1"/>
            <a:ext cx="4533899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562600"/>
            <a:ext cx="12192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ঘড়ি, ফ্যান এগুলো বাসস্থান প্রযুক্তি। ঘড়ি সময় দেখতে এবং ফ্যান গরমকালে আমাদের বাতাস দিতে ব্যবহার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7176" y="4615977"/>
            <a:ext cx="5613308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7450" y="4635027"/>
            <a:ext cx="5575300" cy="7561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Image result for দেয়াল ঘড়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দেয়াল ঘড়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9" y="514350"/>
            <a:ext cx="4281442" cy="3908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সিলিং ফ্যা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49" y="514351"/>
            <a:ext cx="5260975" cy="3908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470</Words>
  <Application>Microsoft Office PowerPoint</Application>
  <PresentationFormat>Custom</PresentationFormat>
  <Paragraphs>81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Imran</cp:lastModifiedBy>
  <cp:revision>81</cp:revision>
  <dcterms:created xsi:type="dcterms:W3CDTF">2020-03-18T12:56:45Z</dcterms:created>
  <dcterms:modified xsi:type="dcterms:W3CDTF">2020-03-25T11:22:21Z</dcterms:modified>
</cp:coreProperties>
</file>