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8"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4411F6-BF0F-4842-9267-A458370836D2}"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5CC1D-BD9E-4E65-BD9D-9E2637E7E484}" type="slidenum">
              <a:rPr lang="en-US" smtClean="0"/>
              <a:t>‹#›</a:t>
            </a:fld>
            <a:endParaRPr lang="en-US"/>
          </a:p>
        </p:txBody>
      </p:sp>
    </p:spTree>
    <p:extLst>
      <p:ext uri="{BB962C8B-B14F-4D97-AF65-F5344CB8AC3E}">
        <p14:creationId xmlns:p14="http://schemas.microsoft.com/office/powerpoint/2010/main" val="142301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411F6-BF0F-4842-9267-A458370836D2}"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5CC1D-BD9E-4E65-BD9D-9E2637E7E484}" type="slidenum">
              <a:rPr lang="en-US" smtClean="0"/>
              <a:t>‹#›</a:t>
            </a:fld>
            <a:endParaRPr lang="en-US"/>
          </a:p>
        </p:txBody>
      </p:sp>
    </p:spTree>
    <p:extLst>
      <p:ext uri="{BB962C8B-B14F-4D97-AF65-F5344CB8AC3E}">
        <p14:creationId xmlns:p14="http://schemas.microsoft.com/office/powerpoint/2010/main" val="135975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411F6-BF0F-4842-9267-A458370836D2}"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5CC1D-BD9E-4E65-BD9D-9E2637E7E484}" type="slidenum">
              <a:rPr lang="en-US" smtClean="0"/>
              <a:t>‹#›</a:t>
            </a:fld>
            <a:endParaRPr lang="en-US"/>
          </a:p>
        </p:txBody>
      </p:sp>
    </p:spTree>
    <p:extLst>
      <p:ext uri="{BB962C8B-B14F-4D97-AF65-F5344CB8AC3E}">
        <p14:creationId xmlns:p14="http://schemas.microsoft.com/office/powerpoint/2010/main" val="167806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411F6-BF0F-4842-9267-A458370836D2}"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5CC1D-BD9E-4E65-BD9D-9E2637E7E484}" type="slidenum">
              <a:rPr lang="en-US" smtClean="0"/>
              <a:t>‹#›</a:t>
            </a:fld>
            <a:endParaRPr lang="en-US"/>
          </a:p>
        </p:txBody>
      </p:sp>
    </p:spTree>
    <p:extLst>
      <p:ext uri="{BB962C8B-B14F-4D97-AF65-F5344CB8AC3E}">
        <p14:creationId xmlns:p14="http://schemas.microsoft.com/office/powerpoint/2010/main" val="150397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411F6-BF0F-4842-9267-A458370836D2}"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5CC1D-BD9E-4E65-BD9D-9E2637E7E484}" type="slidenum">
              <a:rPr lang="en-US" smtClean="0"/>
              <a:t>‹#›</a:t>
            </a:fld>
            <a:endParaRPr lang="en-US"/>
          </a:p>
        </p:txBody>
      </p:sp>
    </p:spTree>
    <p:extLst>
      <p:ext uri="{BB962C8B-B14F-4D97-AF65-F5344CB8AC3E}">
        <p14:creationId xmlns:p14="http://schemas.microsoft.com/office/powerpoint/2010/main" val="394350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4411F6-BF0F-4842-9267-A458370836D2}"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5CC1D-BD9E-4E65-BD9D-9E2637E7E484}" type="slidenum">
              <a:rPr lang="en-US" smtClean="0"/>
              <a:t>‹#›</a:t>
            </a:fld>
            <a:endParaRPr lang="en-US"/>
          </a:p>
        </p:txBody>
      </p:sp>
    </p:spTree>
    <p:extLst>
      <p:ext uri="{BB962C8B-B14F-4D97-AF65-F5344CB8AC3E}">
        <p14:creationId xmlns:p14="http://schemas.microsoft.com/office/powerpoint/2010/main" val="344868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4411F6-BF0F-4842-9267-A458370836D2}"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5CC1D-BD9E-4E65-BD9D-9E2637E7E484}" type="slidenum">
              <a:rPr lang="en-US" smtClean="0"/>
              <a:t>‹#›</a:t>
            </a:fld>
            <a:endParaRPr lang="en-US"/>
          </a:p>
        </p:txBody>
      </p:sp>
    </p:spTree>
    <p:extLst>
      <p:ext uri="{BB962C8B-B14F-4D97-AF65-F5344CB8AC3E}">
        <p14:creationId xmlns:p14="http://schemas.microsoft.com/office/powerpoint/2010/main" val="16949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4411F6-BF0F-4842-9267-A458370836D2}" type="datetimeFigureOut">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5CC1D-BD9E-4E65-BD9D-9E2637E7E484}" type="slidenum">
              <a:rPr lang="en-US" smtClean="0"/>
              <a:t>‹#›</a:t>
            </a:fld>
            <a:endParaRPr lang="en-US"/>
          </a:p>
        </p:txBody>
      </p:sp>
    </p:spTree>
    <p:extLst>
      <p:ext uri="{BB962C8B-B14F-4D97-AF65-F5344CB8AC3E}">
        <p14:creationId xmlns:p14="http://schemas.microsoft.com/office/powerpoint/2010/main" val="412746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411F6-BF0F-4842-9267-A458370836D2}" type="datetimeFigureOut">
              <a:rPr lang="en-US" smtClean="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5CC1D-BD9E-4E65-BD9D-9E2637E7E484}" type="slidenum">
              <a:rPr lang="en-US" smtClean="0"/>
              <a:t>‹#›</a:t>
            </a:fld>
            <a:endParaRPr lang="en-US"/>
          </a:p>
        </p:txBody>
      </p:sp>
    </p:spTree>
    <p:extLst>
      <p:ext uri="{BB962C8B-B14F-4D97-AF65-F5344CB8AC3E}">
        <p14:creationId xmlns:p14="http://schemas.microsoft.com/office/powerpoint/2010/main" val="48062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411F6-BF0F-4842-9267-A458370836D2}"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5CC1D-BD9E-4E65-BD9D-9E2637E7E484}" type="slidenum">
              <a:rPr lang="en-US" smtClean="0"/>
              <a:t>‹#›</a:t>
            </a:fld>
            <a:endParaRPr lang="en-US"/>
          </a:p>
        </p:txBody>
      </p:sp>
    </p:spTree>
    <p:extLst>
      <p:ext uri="{BB962C8B-B14F-4D97-AF65-F5344CB8AC3E}">
        <p14:creationId xmlns:p14="http://schemas.microsoft.com/office/powerpoint/2010/main" val="126215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411F6-BF0F-4842-9267-A458370836D2}"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5CC1D-BD9E-4E65-BD9D-9E2637E7E484}" type="slidenum">
              <a:rPr lang="en-US" smtClean="0"/>
              <a:t>‹#›</a:t>
            </a:fld>
            <a:endParaRPr lang="en-US"/>
          </a:p>
        </p:txBody>
      </p:sp>
    </p:spTree>
    <p:extLst>
      <p:ext uri="{BB962C8B-B14F-4D97-AF65-F5344CB8AC3E}">
        <p14:creationId xmlns:p14="http://schemas.microsoft.com/office/powerpoint/2010/main" val="79557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411F6-BF0F-4842-9267-A458370836D2}" type="datetimeFigureOut">
              <a:rPr lang="en-US" smtClean="0"/>
              <a:t>3/25/2020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5CC1D-BD9E-4E65-BD9D-9E2637E7E484}" type="slidenum">
              <a:rPr lang="en-US" smtClean="0"/>
              <a:t>‹#›</a:t>
            </a:fld>
            <a:endParaRPr lang="en-US"/>
          </a:p>
        </p:txBody>
      </p:sp>
    </p:spTree>
    <p:extLst>
      <p:ext uri="{BB962C8B-B14F-4D97-AF65-F5344CB8AC3E}">
        <p14:creationId xmlns:p14="http://schemas.microsoft.com/office/powerpoint/2010/main" val="2137528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0514" y="532547"/>
            <a:ext cx="8742422" cy="1835055"/>
          </a:xfrm>
          <a:prstGeom prst="rect">
            <a:avLst/>
          </a:prstGeom>
        </p:spPr>
      </p:pic>
      <p:pic>
        <p:nvPicPr>
          <p:cNvPr id="6" name="Picture 5"/>
          <p:cNvPicPr>
            <a:picLocks noChangeAspect="1"/>
          </p:cNvPicPr>
          <p:nvPr/>
        </p:nvPicPr>
        <p:blipFill>
          <a:blip r:embed="rId3"/>
          <a:stretch>
            <a:fillRect/>
          </a:stretch>
        </p:blipFill>
        <p:spPr>
          <a:xfrm>
            <a:off x="1039769" y="2774861"/>
            <a:ext cx="8663167" cy="3182388"/>
          </a:xfrm>
          <a:prstGeom prst="rect">
            <a:avLst/>
          </a:prstGeom>
        </p:spPr>
      </p:pic>
    </p:spTree>
    <p:extLst>
      <p:ext uri="{BB962C8B-B14F-4D97-AF65-F5344CB8AC3E}">
        <p14:creationId xmlns:p14="http://schemas.microsoft.com/office/powerpoint/2010/main" val="28506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teachers.gov.bd/frontend/blogs/images/editor/2020-03-24/image_56553_5e7a13a45ab86.png"/>
          <p:cNvPicPr/>
          <p:nvPr/>
        </p:nvPicPr>
        <p:blipFill>
          <a:blip r:embed="rId2">
            <a:extLst>
              <a:ext uri="{28A0092B-C50C-407E-A947-70E740481C1C}">
                <a14:useLocalDpi xmlns:a14="http://schemas.microsoft.com/office/drawing/2010/main" val="0"/>
              </a:ext>
            </a:extLst>
          </a:blip>
          <a:srcRect/>
          <a:stretch>
            <a:fillRect/>
          </a:stretch>
        </p:blipFill>
        <p:spPr bwMode="auto">
          <a:xfrm>
            <a:off x="573206" y="545910"/>
            <a:ext cx="10849970" cy="5882185"/>
          </a:xfrm>
          <a:prstGeom prst="rect">
            <a:avLst/>
          </a:prstGeom>
          <a:noFill/>
          <a:ln>
            <a:noFill/>
          </a:ln>
        </p:spPr>
      </p:pic>
    </p:spTree>
    <p:extLst>
      <p:ext uri="{BB962C8B-B14F-4D97-AF65-F5344CB8AC3E}">
        <p14:creationId xmlns:p14="http://schemas.microsoft.com/office/powerpoint/2010/main" val="316403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7219" y="609574"/>
            <a:ext cx="3992077" cy="4524315"/>
          </a:xfrm>
          <a:prstGeom prst="rect">
            <a:avLst/>
          </a:prstGeom>
          <a:solidFill>
            <a:schemeClr val="accent6">
              <a:lumMod val="60000"/>
              <a:lumOff val="40000"/>
            </a:schemeClr>
          </a:solidFill>
        </p:spPr>
        <p:txBody>
          <a:bodyPr wrap="square">
            <a:spAutoFit/>
          </a:bodyPr>
          <a:lstStyle/>
          <a:p>
            <a:r>
              <a:rPr lang="bn-IN" sz="3200" dirty="0" smtClean="0">
                <a:solidFill>
                  <a:schemeClr val="accent2"/>
                </a:solidFill>
                <a:latin typeface="NikoshBAN" panose="02000000000000000000" pitchFamily="2" charset="0"/>
                <a:cs typeface="NikoshBAN" panose="02000000000000000000" pitchFamily="2" charset="0"/>
              </a:rPr>
              <a:t>              </a:t>
            </a:r>
            <a:r>
              <a:rPr lang="as-IN" sz="3200" dirty="0" smtClean="0">
                <a:solidFill>
                  <a:schemeClr val="accent2"/>
                </a:solidFill>
                <a:latin typeface="NikoshBAN" panose="02000000000000000000" pitchFamily="2" charset="0"/>
                <a:cs typeface="NikoshBAN" panose="02000000000000000000" pitchFamily="2" charset="0"/>
              </a:rPr>
              <a:t>উপদেশ</a:t>
            </a:r>
            <a:r>
              <a:rPr lang="as-IN" sz="3200" dirty="0">
                <a:solidFill>
                  <a:schemeClr val="accent2"/>
                </a:solidFill>
                <a:latin typeface="NikoshBAN" panose="02000000000000000000" pitchFamily="2" charset="0"/>
                <a:cs typeface="NikoshBAN" panose="02000000000000000000" pitchFamily="2" charset="0"/>
              </a:rPr>
              <a:t>:</a:t>
            </a:r>
          </a:p>
          <a:p>
            <a:r>
              <a:rPr lang="as-IN" sz="3200" dirty="0">
                <a:solidFill>
                  <a:schemeClr val="accent2"/>
                </a:solidFill>
                <a:latin typeface="NikoshBAN" panose="02000000000000000000" pitchFamily="2" charset="0"/>
                <a:cs typeface="NikoshBAN" panose="02000000000000000000" pitchFamily="2" charset="0"/>
              </a:rPr>
              <a:t>★ ঘরে অবস্থান </a:t>
            </a:r>
            <a:r>
              <a:rPr lang="as-IN" sz="3200" dirty="0" smtClean="0">
                <a:solidFill>
                  <a:schemeClr val="accent2"/>
                </a:solidFill>
                <a:latin typeface="NikoshBAN" panose="02000000000000000000" pitchFamily="2" charset="0"/>
                <a:cs typeface="NikoshBAN" panose="02000000000000000000" pitchFamily="2" charset="0"/>
              </a:rPr>
              <a:t>করুন</a:t>
            </a:r>
            <a:r>
              <a:rPr lang="en-US" sz="3200" dirty="0">
                <a:solidFill>
                  <a:schemeClr val="accent2"/>
                </a:solidFill>
                <a:latin typeface="NikoshBAN" panose="02000000000000000000" pitchFamily="2" charset="0"/>
                <a:cs typeface="NikoshBAN" panose="02000000000000000000" pitchFamily="2" charset="0"/>
              </a:rPr>
              <a:t> ।</a:t>
            </a:r>
          </a:p>
          <a:p>
            <a:endParaRPr lang="as-IN" sz="3200" dirty="0">
              <a:solidFill>
                <a:schemeClr val="accent2"/>
              </a:solidFill>
              <a:latin typeface="NikoshBAN" panose="02000000000000000000" pitchFamily="2" charset="0"/>
              <a:cs typeface="NikoshBAN" panose="02000000000000000000" pitchFamily="2" charset="0"/>
            </a:endParaRPr>
          </a:p>
          <a:p>
            <a:r>
              <a:rPr lang="as-IN" sz="3200" dirty="0">
                <a:solidFill>
                  <a:schemeClr val="accent2"/>
                </a:solidFill>
                <a:latin typeface="NikoshBAN" panose="02000000000000000000" pitchFamily="2" charset="0"/>
                <a:cs typeface="NikoshBAN" panose="02000000000000000000" pitchFamily="2" charset="0"/>
              </a:rPr>
              <a:t>★ প্রচুর পানি পান করুন ।</a:t>
            </a:r>
          </a:p>
          <a:p>
            <a:endParaRPr lang="as-IN" sz="3200" dirty="0">
              <a:solidFill>
                <a:schemeClr val="accent2"/>
              </a:solidFill>
              <a:latin typeface="NikoshBAN" panose="02000000000000000000" pitchFamily="2" charset="0"/>
              <a:cs typeface="NikoshBAN" panose="02000000000000000000" pitchFamily="2" charset="0"/>
            </a:endParaRPr>
          </a:p>
          <a:p>
            <a:r>
              <a:rPr lang="as-IN" sz="3200" dirty="0">
                <a:solidFill>
                  <a:schemeClr val="accent2"/>
                </a:solidFill>
                <a:latin typeface="NikoshBAN" panose="02000000000000000000" pitchFamily="2" charset="0"/>
                <a:cs typeface="NikoshBAN" panose="02000000000000000000" pitchFamily="2" charset="0"/>
              </a:rPr>
              <a:t>★ সবুজ ফলমূল খান ।</a:t>
            </a:r>
          </a:p>
          <a:p>
            <a:endParaRPr lang="as-IN" sz="3200" dirty="0">
              <a:solidFill>
                <a:schemeClr val="accent2"/>
              </a:solidFill>
              <a:latin typeface="NikoshBAN" panose="02000000000000000000" pitchFamily="2" charset="0"/>
              <a:cs typeface="NikoshBAN" panose="02000000000000000000" pitchFamily="2" charset="0"/>
            </a:endParaRPr>
          </a:p>
          <a:p>
            <a:r>
              <a:rPr lang="as-IN" sz="3200" dirty="0">
                <a:solidFill>
                  <a:schemeClr val="accent2"/>
                </a:solidFill>
                <a:latin typeface="NikoshBAN" panose="02000000000000000000" pitchFamily="2" charset="0"/>
                <a:cs typeface="NikoshBAN" panose="02000000000000000000" pitchFamily="2" charset="0"/>
              </a:rPr>
              <a:t>★ মাস্ক ব্যবহার করুন ।</a:t>
            </a:r>
          </a:p>
          <a:p>
            <a:endParaRPr lang="as-IN" sz="3200" dirty="0">
              <a:solidFill>
                <a:schemeClr val="accent2"/>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032" y="4026089"/>
            <a:ext cx="6978226" cy="25510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454" y="354843"/>
            <a:ext cx="3029803" cy="3398292"/>
          </a:xfrm>
          <a:prstGeom prst="rect">
            <a:avLst/>
          </a:prstGeom>
        </p:spPr>
      </p:pic>
      <p:pic>
        <p:nvPicPr>
          <p:cNvPr id="5" name="Picture 4"/>
          <p:cNvPicPr>
            <a:picLocks noChangeAspect="1"/>
          </p:cNvPicPr>
          <p:nvPr/>
        </p:nvPicPr>
        <p:blipFill>
          <a:blip r:embed="rId4"/>
          <a:stretch>
            <a:fillRect/>
          </a:stretch>
        </p:blipFill>
        <p:spPr>
          <a:xfrm>
            <a:off x="4868031" y="354842"/>
            <a:ext cx="3388865" cy="3398292"/>
          </a:xfrm>
          <a:prstGeom prst="rect">
            <a:avLst/>
          </a:prstGeom>
        </p:spPr>
      </p:pic>
    </p:spTree>
    <p:extLst>
      <p:ext uri="{BB962C8B-B14F-4D97-AF65-F5344CB8AC3E}">
        <p14:creationId xmlns:p14="http://schemas.microsoft.com/office/powerpoint/2010/main" val="25296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332252"/>
            <a:ext cx="6632811" cy="5693866"/>
          </a:xfrm>
          <a:prstGeom prst="rect">
            <a:avLst/>
          </a:prstGeom>
          <a:solidFill>
            <a:schemeClr val="accent6">
              <a:lumMod val="60000"/>
              <a:lumOff val="40000"/>
            </a:schemeClr>
          </a:solidFill>
        </p:spPr>
        <p:txBody>
          <a:bodyPr wrap="square">
            <a:spAutoFit/>
          </a:bodyPr>
          <a:lstStyle/>
          <a:p>
            <a:r>
              <a:rPr lang="bn-IN" sz="2800" dirty="0" smtClean="0">
                <a:solidFill>
                  <a:schemeClr val="accent2"/>
                </a:solidFill>
              </a:rPr>
              <a:t>                 </a:t>
            </a:r>
            <a:r>
              <a:rPr lang="as-IN" sz="2800" dirty="0" smtClean="0">
                <a:solidFill>
                  <a:schemeClr val="accent2"/>
                </a:solidFill>
              </a:rPr>
              <a:t>উপদেশ</a:t>
            </a:r>
            <a:r>
              <a:rPr lang="as-IN" sz="2800" dirty="0">
                <a:solidFill>
                  <a:schemeClr val="accent2"/>
                </a:solidFill>
              </a:rPr>
              <a:t>:</a:t>
            </a:r>
          </a:p>
          <a:p>
            <a:r>
              <a:rPr lang="as-IN" sz="2800" dirty="0" smtClean="0">
                <a:solidFill>
                  <a:schemeClr val="accent2"/>
                </a:solidFill>
              </a:rPr>
              <a:t>★ </a:t>
            </a:r>
            <a:r>
              <a:rPr lang="as-IN" sz="2800" dirty="0">
                <a:solidFill>
                  <a:schemeClr val="accent2"/>
                </a:solidFill>
              </a:rPr>
              <a:t>হ্যান্ডশেক, কোলাকুলি থেকে বিরত থাকুন।</a:t>
            </a:r>
          </a:p>
          <a:p>
            <a:r>
              <a:rPr lang="as-IN" sz="2800" dirty="0">
                <a:solidFill>
                  <a:schemeClr val="accent2"/>
                </a:solidFill>
              </a:rPr>
              <a:t>  </a:t>
            </a:r>
            <a:r>
              <a:rPr lang="as-IN" sz="2800" dirty="0" smtClean="0">
                <a:solidFill>
                  <a:schemeClr val="accent2"/>
                </a:solidFill>
              </a:rPr>
              <a:t>★ </a:t>
            </a:r>
            <a:r>
              <a:rPr lang="as-IN" sz="2800" dirty="0">
                <a:solidFill>
                  <a:schemeClr val="accent2"/>
                </a:solidFill>
              </a:rPr>
              <a:t>পরিষ্কার - পরিচ্ছন্নতা বজায় রাখুন ।</a:t>
            </a:r>
          </a:p>
          <a:p>
            <a:endParaRPr lang="as-IN" sz="2800" dirty="0">
              <a:solidFill>
                <a:schemeClr val="accent2"/>
              </a:solidFill>
            </a:endParaRPr>
          </a:p>
          <a:p>
            <a:r>
              <a:rPr lang="as-IN" sz="2800" dirty="0">
                <a:solidFill>
                  <a:schemeClr val="accent2"/>
                </a:solidFill>
              </a:rPr>
              <a:t>সাধারণ ঠান্ডা কাশি সর্দি এমনিতেই </a:t>
            </a:r>
            <a:r>
              <a:rPr lang="bn-IN" sz="2800" dirty="0" smtClean="0">
                <a:solidFill>
                  <a:schemeClr val="accent2"/>
                </a:solidFill>
              </a:rPr>
              <a:t>৭</a:t>
            </a:r>
            <a:r>
              <a:rPr lang="as-IN" sz="2800" dirty="0" smtClean="0">
                <a:solidFill>
                  <a:schemeClr val="accent2"/>
                </a:solidFill>
              </a:rPr>
              <a:t> </a:t>
            </a:r>
            <a:r>
              <a:rPr lang="as-IN" sz="2800" dirty="0">
                <a:solidFill>
                  <a:schemeClr val="accent2"/>
                </a:solidFill>
              </a:rPr>
              <a:t>দিনে সেরে যায়... রোগ যাতে না ছড়ায় সেদিকে খেয়াল রাখুন, রোগ প্রতিরোধ করুন ।</a:t>
            </a:r>
          </a:p>
          <a:p>
            <a:endParaRPr lang="as-IN" sz="2800" dirty="0">
              <a:solidFill>
                <a:schemeClr val="accent2"/>
              </a:solidFill>
            </a:endParaRPr>
          </a:p>
          <a:p>
            <a:r>
              <a:rPr lang="bn-IN" sz="2800" dirty="0" smtClean="0">
                <a:solidFill>
                  <a:schemeClr val="accent2"/>
                </a:solidFill>
              </a:rPr>
              <a:t>৭ </a:t>
            </a:r>
            <a:r>
              <a:rPr lang="as-IN" sz="2800" dirty="0" smtClean="0">
                <a:solidFill>
                  <a:schemeClr val="accent2"/>
                </a:solidFill>
              </a:rPr>
              <a:t> </a:t>
            </a:r>
            <a:r>
              <a:rPr lang="as-IN" sz="2800" dirty="0">
                <a:solidFill>
                  <a:schemeClr val="accent2"/>
                </a:solidFill>
              </a:rPr>
              <a:t>দিনের পরেও উপসর্গগুলো না কমলে তখন চিকিৎসকের পরামর্শ নিন।</a:t>
            </a:r>
          </a:p>
          <a:p>
            <a:r>
              <a:rPr lang="as-IN" sz="2800" dirty="0">
                <a:solidFill>
                  <a:schemeClr val="accent2"/>
                </a:solidFill>
              </a:rPr>
              <a:t>#বাসায় থাকুন, নিজে বাঁচুন ,অপরকে বাঁচান।</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509" y="332252"/>
            <a:ext cx="4667748" cy="2575872"/>
          </a:xfrm>
          <a:prstGeom prst="rect">
            <a:avLst/>
          </a:prstGeom>
        </p:spPr>
      </p:pic>
      <p:pic>
        <p:nvPicPr>
          <p:cNvPr id="4" name="Picture 3"/>
          <p:cNvPicPr>
            <a:picLocks noChangeAspect="1"/>
          </p:cNvPicPr>
          <p:nvPr/>
        </p:nvPicPr>
        <p:blipFill>
          <a:blip r:embed="rId3"/>
          <a:stretch>
            <a:fillRect/>
          </a:stretch>
        </p:blipFill>
        <p:spPr>
          <a:xfrm>
            <a:off x="7143509" y="3284052"/>
            <a:ext cx="4667748" cy="3346994"/>
          </a:xfrm>
          <a:prstGeom prst="rect">
            <a:avLst/>
          </a:prstGeom>
        </p:spPr>
      </p:pic>
    </p:spTree>
    <p:extLst>
      <p:ext uri="{BB962C8B-B14F-4D97-AF65-F5344CB8AC3E}">
        <p14:creationId xmlns:p14="http://schemas.microsoft.com/office/powerpoint/2010/main" val="41670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01329" y="0"/>
            <a:ext cx="2560542" cy="92057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24" y="920576"/>
            <a:ext cx="11232107" cy="4211400"/>
          </a:xfrm>
          <a:prstGeom prst="rect">
            <a:avLst/>
          </a:prstGeom>
        </p:spPr>
      </p:pic>
      <p:sp>
        <p:nvSpPr>
          <p:cNvPr id="3" name="TextBox 2"/>
          <p:cNvSpPr txBox="1"/>
          <p:nvPr/>
        </p:nvSpPr>
        <p:spPr>
          <a:xfrm>
            <a:off x="216089" y="5406221"/>
            <a:ext cx="11727976" cy="646331"/>
          </a:xfrm>
          <a:prstGeom prst="rect">
            <a:avLst/>
          </a:prstGeom>
          <a:noFill/>
        </p:spPr>
        <p:txBody>
          <a:bodyPr wrap="square" rtlCol="0">
            <a:spAutoFit/>
          </a:bodyPr>
          <a:lstStyle/>
          <a:p>
            <a:r>
              <a:rPr lang="bn-IN" sz="3600" dirty="0" smtClean="0">
                <a:solidFill>
                  <a:srgbClr val="FF0000"/>
                </a:solidFill>
              </a:rPr>
              <a:t>হে খোদা </a:t>
            </a:r>
            <a:r>
              <a:rPr lang="bn-IN" sz="3600" dirty="0">
                <a:solidFill>
                  <a:srgbClr val="FF0000"/>
                </a:solidFill>
              </a:rPr>
              <a:t>তোমি </a:t>
            </a:r>
            <a:r>
              <a:rPr lang="bn-IN" sz="3600" dirty="0" smtClean="0">
                <a:solidFill>
                  <a:srgbClr val="FF0000"/>
                </a:solidFill>
              </a:rPr>
              <a:t>আমাদিগকে কোভিড-১৯  রক্ষা করো-আমিন</a:t>
            </a:r>
            <a:endParaRPr lang="en-US" sz="3600" dirty="0">
              <a:solidFill>
                <a:srgbClr val="FF0000"/>
              </a:solidFill>
            </a:endParaRPr>
          </a:p>
        </p:txBody>
      </p:sp>
    </p:spTree>
    <p:extLst>
      <p:ext uri="{BB962C8B-B14F-4D97-AF65-F5344CB8AC3E}">
        <p14:creationId xmlns:p14="http://schemas.microsoft.com/office/powerpoint/2010/main" val="206162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52" y="109183"/>
            <a:ext cx="9744502" cy="5554638"/>
          </a:xfrm>
          <a:prstGeom prst="rect">
            <a:avLst/>
          </a:prstGeom>
        </p:spPr>
      </p:pic>
      <p:sp>
        <p:nvSpPr>
          <p:cNvPr id="2" name="TextBox 1"/>
          <p:cNvSpPr txBox="1"/>
          <p:nvPr/>
        </p:nvSpPr>
        <p:spPr>
          <a:xfrm>
            <a:off x="1433015" y="5977719"/>
            <a:ext cx="8871045" cy="461665"/>
          </a:xfrm>
          <a:prstGeom prst="rect">
            <a:avLst/>
          </a:prstGeom>
          <a:noFill/>
        </p:spPr>
        <p:txBody>
          <a:bodyPr wrap="square" rtlCol="0">
            <a:spAutoFit/>
          </a:bodyPr>
          <a:lstStyle/>
          <a:p>
            <a:r>
              <a:rPr lang="bn-IN" sz="2400" dirty="0" smtClean="0">
                <a:solidFill>
                  <a:srgbClr val="FF0000"/>
                </a:solidFill>
              </a:rPr>
              <a:t>দায়িত্ব সঠিক ভাবে পালনেরপরও সৃষ্টি কর্তার কাছে প্রার্থনা করছেন ।</a:t>
            </a:r>
            <a:endParaRPr lang="en-US" sz="2400" dirty="0">
              <a:solidFill>
                <a:srgbClr val="FF0000"/>
              </a:solidFill>
            </a:endParaRPr>
          </a:p>
        </p:txBody>
      </p:sp>
    </p:spTree>
    <p:extLst>
      <p:ext uri="{BB962C8B-B14F-4D97-AF65-F5344CB8AC3E}">
        <p14:creationId xmlns:p14="http://schemas.microsoft.com/office/powerpoint/2010/main" val="428508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96" y="272957"/>
            <a:ext cx="6851174" cy="5131556"/>
          </a:xfrm>
          <a:prstGeom prst="rect">
            <a:avLst/>
          </a:prstGeom>
        </p:spPr>
      </p:pic>
      <p:sp>
        <p:nvSpPr>
          <p:cNvPr id="2" name="TextBox 1"/>
          <p:cNvSpPr txBox="1"/>
          <p:nvPr/>
        </p:nvSpPr>
        <p:spPr>
          <a:xfrm>
            <a:off x="341196" y="5636526"/>
            <a:ext cx="6851174" cy="707886"/>
          </a:xfrm>
          <a:prstGeom prst="rect">
            <a:avLst/>
          </a:prstGeom>
          <a:noFill/>
        </p:spPr>
        <p:txBody>
          <a:bodyPr wrap="square" rtlCol="0">
            <a:spAutoFit/>
          </a:bodyPr>
          <a:lstStyle/>
          <a:p>
            <a:r>
              <a:rPr lang="bn-IN" sz="2000" dirty="0" smtClean="0">
                <a:solidFill>
                  <a:srgbClr val="FF0000"/>
                </a:solidFill>
              </a:rPr>
              <a:t>এক জন অভিজ্ঞ ডাক্তার অনলাইন থেকে  কোভিড-১৯ সম্পর্কে তথ্য সংগ্রহ করছেন</a:t>
            </a:r>
            <a:endParaRPr lang="en-US" sz="2000"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678" y="723332"/>
            <a:ext cx="4284403" cy="4531056"/>
          </a:xfrm>
          <a:prstGeom prst="rect">
            <a:avLst/>
          </a:prstGeom>
        </p:spPr>
      </p:pic>
    </p:spTree>
    <p:extLst>
      <p:ext uri="{BB962C8B-B14F-4D97-AF65-F5344CB8AC3E}">
        <p14:creationId xmlns:p14="http://schemas.microsoft.com/office/powerpoint/2010/main" val="139680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করোনা কমপক্ষে ৩ ফুট">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06221" y="1218915"/>
            <a:ext cx="8120417" cy="4567735"/>
          </a:xfrm>
          <a:prstGeom prst="rect">
            <a:avLst/>
          </a:prstGeom>
        </p:spPr>
      </p:pic>
      <p:sp>
        <p:nvSpPr>
          <p:cNvPr id="2" name="TextBox 1"/>
          <p:cNvSpPr txBox="1"/>
          <p:nvPr/>
        </p:nvSpPr>
        <p:spPr>
          <a:xfrm>
            <a:off x="1433015" y="395785"/>
            <a:ext cx="8011236" cy="369332"/>
          </a:xfrm>
          <a:prstGeom prst="rect">
            <a:avLst/>
          </a:prstGeom>
          <a:noFill/>
        </p:spPr>
        <p:txBody>
          <a:bodyPr wrap="square" rtlCol="0">
            <a:spAutoFit/>
          </a:bodyPr>
          <a:lstStyle/>
          <a:p>
            <a:r>
              <a:rPr lang="bn-IN" dirty="0"/>
              <a:t>আসুন </a:t>
            </a:r>
            <a:r>
              <a:rPr lang="bn-IN" dirty="0" smtClean="0"/>
              <a:t> </a:t>
            </a:r>
            <a:r>
              <a:rPr lang="bn-IN" dirty="0"/>
              <a:t>কোভিড-১৯ </a:t>
            </a:r>
            <a:r>
              <a:rPr lang="bn-IN" dirty="0" smtClean="0"/>
              <a:t> সম্পর্কে ভিডি ও লক্ষ্য করি ...।।</a:t>
            </a:r>
            <a:endParaRPr lang="en-US" dirty="0"/>
          </a:p>
        </p:txBody>
      </p:sp>
    </p:spTree>
    <p:extLst>
      <p:ext uri="{BB962C8B-B14F-4D97-AF65-F5344CB8AC3E}">
        <p14:creationId xmlns:p14="http://schemas.microsoft.com/office/powerpoint/2010/main" val="304451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7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957" y="472553"/>
            <a:ext cx="5909479" cy="6001643"/>
          </a:xfrm>
          <a:prstGeom prst="rect">
            <a:avLst/>
          </a:prstGeom>
          <a:solidFill>
            <a:schemeClr val="accent6">
              <a:lumMod val="60000"/>
              <a:lumOff val="40000"/>
            </a:schemeClr>
          </a:solidFill>
        </p:spPr>
        <p:txBody>
          <a:bodyPr wrap="square">
            <a:spAutoFit/>
          </a:bodyPr>
          <a:lstStyle/>
          <a:p>
            <a:r>
              <a:rPr lang="bn-IN" sz="3200" dirty="0">
                <a:solidFill>
                  <a:srgbClr val="FF0000"/>
                </a:solidFill>
                <a:latin typeface="NikoshBAN" panose="02000000000000000000" pitchFamily="2" charset="0"/>
                <a:cs typeface="NikoshBAN" panose="02000000000000000000" pitchFamily="2" charset="0"/>
              </a:rPr>
              <a:t>যদি সর্দি-কাশি হয়, তা হলে বাড়িতে থাকুন। বিশ্রাম নিন। যেকোনো ভাইরাসের বিরুদ্ধেই শরীর প্রতিরোধ গড়ে তুলবে দ্রুতই, ততদিন অপেক্ষা করতে হবে</a:t>
            </a:r>
            <a:r>
              <a:rPr lang="bn-IN" sz="3200" dirty="0" smtClean="0">
                <a:solidFill>
                  <a:srgbClr val="FF0000"/>
                </a:solidFill>
                <a:latin typeface="NikoshBAN" panose="02000000000000000000" pitchFamily="2" charset="0"/>
                <a:cs typeface="NikoshBAN" panose="02000000000000000000" pitchFamily="2" charset="0"/>
              </a:rPr>
              <a:t>।হাঁচি-কাশির </a:t>
            </a:r>
            <a:r>
              <a:rPr lang="bn-IN" sz="3200" dirty="0">
                <a:solidFill>
                  <a:srgbClr val="FF0000"/>
                </a:solidFill>
                <a:latin typeface="NikoshBAN" panose="02000000000000000000" pitchFamily="2" charset="0"/>
                <a:cs typeface="NikoshBAN" panose="02000000000000000000" pitchFamily="2" charset="0"/>
              </a:rPr>
              <a:t>সময় মুখ-নাক ঢেকে রাখুন যাতে ভাইরাস না ছড়ায়। সেই সঙ্গে বারবার হাতে স্যানিটাইজার ব্যবহার করবেন। মুখে বা নাকে হাত দেওয়ার অভ্যাস থাকলে সেটা ছাড়তে হবে</a:t>
            </a:r>
            <a:r>
              <a:rPr lang="bn-IN" sz="3200" dirty="0" smtClean="0">
                <a:solidFill>
                  <a:srgbClr val="FF0000"/>
                </a:solidFill>
                <a:latin typeface="NikoshBAN" panose="02000000000000000000" pitchFamily="2" charset="0"/>
                <a:cs typeface="NikoshBAN" panose="02000000000000000000" pitchFamily="2" charset="0"/>
              </a:rPr>
              <a:t>।বাড়ির </a:t>
            </a:r>
            <a:r>
              <a:rPr lang="bn-IN" sz="3200" dirty="0">
                <a:solidFill>
                  <a:srgbClr val="FF0000"/>
                </a:solidFill>
                <a:latin typeface="NikoshBAN" panose="02000000000000000000" pitchFamily="2" charset="0"/>
                <a:cs typeface="NikoshBAN" panose="02000000000000000000" pitchFamily="2" charset="0"/>
              </a:rPr>
              <a:t>সবার থেকে কয়েক দিন একটু দূরে থাকতে পারলে সবচেয়ে ভালো হয়। যারা অসুস্থ রোগীর সেবার কাজ করছেন, তারাও একটু দূরত্ব বজায় রেখে চলবেন।</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119" y="322428"/>
            <a:ext cx="5134686" cy="23064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357" y="2528300"/>
            <a:ext cx="5134686" cy="209829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2119" y="4873996"/>
            <a:ext cx="5026924" cy="1731520"/>
          </a:xfrm>
          <a:prstGeom prst="rect">
            <a:avLst/>
          </a:prstGeom>
        </p:spPr>
      </p:pic>
    </p:spTree>
    <p:extLst>
      <p:ext uri="{BB962C8B-B14F-4D97-AF65-F5344CB8AC3E}">
        <p14:creationId xmlns:p14="http://schemas.microsoft.com/office/powerpoint/2010/main" val="166569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76" y="177421"/>
            <a:ext cx="4844954" cy="53908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286" y="177421"/>
            <a:ext cx="5941181" cy="5540990"/>
          </a:xfrm>
          <a:prstGeom prst="rect">
            <a:avLst/>
          </a:prstGeom>
        </p:spPr>
      </p:pic>
      <p:sp>
        <p:nvSpPr>
          <p:cNvPr id="2" name="TextBox 1"/>
          <p:cNvSpPr txBox="1"/>
          <p:nvPr/>
        </p:nvSpPr>
        <p:spPr>
          <a:xfrm>
            <a:off x="1692321" y="6010995"/>
            <a:ext cx="8297839" cy="461665"/>
          </a:xfrm>
          <a:prstGeom prst="rect">
            <a:avLst/>
          </a:prstGeom>
          <a:noFill/>
        </p:spPr>
        <p:txBody>
          <a:bodyPr wrap="square" rtlCol="0">
            <a:spAutoFit/>
          </a:bodyPr>
          <a:lstStyle/>
          <a:p>
            <a:r>
              <a:rPr lang="bn-IN" sz="2400" dirty="0" smtClean="0">
                <a:solidFill>
                  <a:srgbClr val="FF0000"/>
                </a:solidFill>
              </a:rPr>
              <a:t>ইলেকট্রনিক্স মাইক্রোসকোপে করোনা </a:t>
            </a:r>
            <a:r>
              <a:rPr lang="bn-IN" sz="2400" dirty="0">
                <a:solidFill>
                  <a:srgbClr val="FF0000"/>
                </a:solidFill>
              </a:rPr>
              <a:t>কোভিড-১৯ </a:t>
            </a:r>
            <a:endParaRPr lang="en-US" sz="2400" dirty="0">
              <a:solidFill>
                <a:srgbClr val="FF0000"/>
              </a:solidFill>
            </a:endParaRPr>
          </a:p>
        </p:txBody>
      </p:sp>
    </p:spTree>
    <p:extLst>
      <p:ext uri="{BB962C8B-B14F-4D97-AF65-F5344CB8AC3E}">
        <p14:creationId xmlns:p14="http://schemas.microsoft.com/office/powerpoint/2010/main" val="68265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173" y="368490"/>
            <a:ext cx="10072047" cy="6373503"/>
          </a:xfrm>
          <a:prstGeom prst="rect">
            <a:avLst/>
          </a:prstGeom>
        </p:spPr>
      </p:pic>
    </p:spTree>
    <p:extLst>
      <p:ext uri="{BB962C8B-B14F-4D97-AF65-F5344CB8AC3E}">
        <p14:creationId xmlns:p14="http://schemas.microsoft.com/office/powerpoint/2010/main" val="32539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teachers.gov.bd/frontend/blogs/images/2020-03-24/xfNMuVjzSwILjoHkFjvBfv9bs9E0DGgrNhkwUIU5.jpeg"/>
          <p:cNvPicPr/>
          <p:nvPr/>
        </p:nvPicPr>
        <p:blipFill>
          <a:blip r:embed="rId2">
            <a:extLst>
              <a:ext uri="{28A0092B-C50C-407E-A947-70E740481C1C}">
                <a14:useLocalDpi xmlns:a14="http://schemas.microsoft.com/office/drawing/2010/main" val="0"/>
              </a:ext>
            </a:extLst>
          </a:blip>
          <a:srcRect/>
          <a:stretch>
            <a:fillRect/>
          </a:stretch>
        </p:blipFill>
        <p:spPr bwMode="auto">
          <a:xfrm>
            <a:off x="955344" y="777922"/>
            <a:ext cx="9116704" cy="5868538"/>
          </a:xfrm>
          <a:prstGeom prst="rect">
            <a:avLst/>
          </a:prstGeom>
          <a:noFill/>
          <a:ln>
            <a:noFill/>
          </a:ln>
        </p:spPr>
      </p:pic>
      <p:sp>
        <p:nvSpPr>
          <p:cNvPr id="2" name="TextBox 1"/>
          <p:cNvSpPr txBox="1"/>
          <p:nvPr/>
        </p:nvSpPr>
        <p:spPr>
          <a:xfrm>
            <a:off x="423081" y="204716"/>
            <a:ext cx="11573301" cy="461665"/>
          </a:xfrm>
          <a:prstGeom prst="rect">
            <a:avLst/>
          </a:prstGeom>
          <a:noFill/>
        </p:spPr>
        <p:txBody>
          <a:bodyPr wrap="square" rtlCol="0">
            <a:spAutoFit/>
          </a:bodyPr>
          <a:lstStyle/>
          <a:p>
            <a:r>
              <a:rPr lang="bn-IN" sz="2400" dirty="0" smtClean="0">
                <a:solidFill>
                  <a:srgbClr val="FF0000"/>
                </a:solidFill>
              </a:rPr>
              <a:t>বাংলাদেশের অতন্ত্র পহরি,প্রকৃত দেশ প্রেমিক,জনগনের বিস্বস্থ বন্ধু বাংলাদেশ সেনাবাহিনী</a:t>
            </a:r>
            <a:endParaRPr lang="en-US" sz="2400" dirty="0">
              <a:solidFill>
                <a:srgbClr val="FF0000"/>
              </a:solidFill>
            </a:endParaRPr>
          </a:p>
        </p:txBody>
      </p:sp>
    </p:spTree>
    <p:extLst>
      <p:ext uri="{BB962C8B-B14F-4D97-AF65-F5344CB8AC3E}">
        <p14:creationId xmlns:p14="http://schemas.microsoft.com/office/powerpoint/2010/main" val="348081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603" y="626283"/>
            <a:ext cx="5186149" cy="5509200"/>
          </a:xfrm>
          <a:prstGeom prst="rect">
            <a:avLst/>
          </a:prstGeom>
          <a:solidFill>
            <a:schemeClr val="accent6">
              <a:lumMod val="60000"/>
              <a:lumOff val="40000"/>
            </a:schemeClr>
          </a:solidFill>
        </p:spPr>
        <p:txBody>
          <a:bodyPr wrap="square">
            <a:spAutoFit/>
          </a:bodyPr>
          <a:lstStyle/>
          <a:p>
            <a:r>
              <a:rPr lang="bn-IN" sz="3200" dirty="0" smtClean="0">
                <a:solidFill>
                  <a:schemeClr val="accent2"/>
                </a:solidFill>
                <a:latin typeface="NikoshBAN" panose="02000000000000000000" pitchFamily="2" charset="0"/>
                <a:cs typeface="NikoshBAN" panose="02000000000000000000" pitchFamily="2" charset="0"/>
              </a:rPr>
              <a:t>          </a:t>
            </a:r>
            <a:r>
              <a:rPr lang="as-IN" sz="3200" dirty="0" smtClean="0">
                <a:solidFill>
                  <a:schemeClr val="accent2"/>
                </a:solidFill>
                <a:latin typeface="NikoshBAN" panose="02000000000000000000" pitchFamily="2" charset="0"/>
                <a:cs typeface="NikoshBAN" panose="02000000000000000000" pitchFamily="2" charset="0"/>
              </a:rPr>
              <a:t>দূরে </a:t>
            </a:r>
            <a:r>
              <a:rPr lang="as-IN" sz="3200" dirty="0" smtClean="0">
                <a:solidFill>
                  <a:schemeClr val="accent2"/>
                </a:solidFill>
                <a:latin typeface="NikoshBAN" panose="02000000000000000000" pitchFamily="2" charset="0"/>
                <a:cs typeface="NikoshBAN" panose="02000000000000000000" pitchFamily="2" charset="0"/>
              </a:rPr>
              <a:t>থাকুন</a:t>
            </a:r>
            <a:r>
              <a:rPr lang="en-US" sz="3200" dirty="0" smtClean="0">
                <a:solidFill>
                  <a:schemeClr val="accent2"/>
                </a:solidFill>
                <a:latin typeface="NikoshBAN" panose="02000000000000000000" pitchFamily="2" charset="0"/>
                <a:cs typeface="NikoshBAN" panose="02000000000000000000" pitchFamily="2" charset="0"/>
              </a:rPr>
              <a:t>-</a:t>
            </a:r>
            <a:endParaRPr lang="as-IN" sz="3200" dirty="0">
              <a:solidFill>
                <a:schemeClr val="accent2"/>
              </a:solidFill>
              <a:latin typeface="NikoshBAN" panose="02000000000000000000" pitchFamily="2" charset="0"/>
              <a:cs typeface="NikoshBAN" panose="02000000000000000000" pitchFamily="2" charset="0"/>
            </a:endParaRPr>
          </a:p>
          <a:p>
            <a:r>
              <a:rPr lang="as-IN" sz="3200" dirty="0">
                <a:solidFill>
                  <a:schemeClr val="accent2"/>
                </a:solidFill>
                <a:latin typeface="NikoshBAN" panose="02000000000000000000" pitchFamily="2" charset="0"/>
                <a:cs typeface="NikoshBAN" panose="02000000000000000000" pitchFamily="2" charset="0"/>
              </a:rPr>
              <a:t>এই সময় যেকোনো সর্দি–কাশি, জ্বর বা অসুস্থ ব্যক্তির কাছ থেকে অন্তত এক মিটার বা ৩ ফুট দূরত্ব বজায় রাখুন। কেন? আর সব ফ্লুর মতোই এই রোগও কাশির ক্ষুদ্র ড্রপলেট বা কণার মাধ্যমে অন্যকে সংক্রমিত করে। তাই যিনি কাশছেন, তাঁর থেকে দূরে থাকাই ভালো। ইতিমধ্যে আক্রান্ত এমন ব্যক্তিদের সংস্পর্শ এড়িয়ে চলুন। অসুস্থ পশুপাখি থেকে দূরে থাকুন</a:t>
            </a:r>
            <a:r>
              <a:rPr lang="as-IN" sz="2800" dirty="0">
                <a:solidFill>
                  <a:schemeClr val="accent2"/>
                </a:solidFill>
                <a:latin typeface="NikoshBAN" panose="02000000000000000000" pitchFamily="2" charset="0"/>
                <a:cs typeface="NikoshBAN" panose="02000000000000000000" pitchFamily="2" charset="0"/>
              </a:rPr>
              <a:t>।</a:t>
            </a:r>
          </a:p>
        </p:txBody>
      </p:sp>
      <p:pic>
        <p:nvPicPr>
          <p:cNvPr id="2" name="Picture 1"/>
          <p:cNvPicPr>
            <a:picLocks noChangeAspect="1"/>
          </p:cNvPicPr>
          <p:nvPr/>
        </p:nvPicPr>
        <p:blipFill>
          <a:blip r:embed="rId2"/>
          <a:stretch>
            <a:fillRect/>
          </a:stretch>
        </p:blipFill>
        <p:spPr>
          <a:xfrm>
            <a:off x="5895833" y="162259"/>
            <a:ext cx="5323583" cy="2471759"/>
          </a:xfrm>
          <a:prstGeom prst="rect">
            <a:avLst/>
          </a:prstGeom>
        </p:spPr>
      </p:pic>
      <p:pic>
        <p:nvPicPr>
          <p:cNvPr id="3" name="Picture 2"/>
          <p:cNvPicPr>
            <a:picLocks noChangeAspect="1"/>
          </p:cNvPicPr>
          <p:nvPr/>
        </p:nvPicPr>
        <p:blipFill>
          <a:blip r:embed="rId3"/>
          <a:stretch>
            <a:fillRect/>
          </a:stretch>
        </p:blipFill>
        <p:spPr>
          <a:xfrm>
            <a:off x="5895833" y="2812702"/>
            <a:ext cx="5323583" cy="16910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833" y="4682445"/>
            <a:ext cx="5323583" cy="1946238"/>
          </a:xfrm>
          <a:prstGeom prst="rect">
            <a:avLst/>
          </a:prstGeom>
        </p:spPr>
      </p:pic>
    </p:spTree>
    <p:extLst>
      <p:ext uri="{BB962C8B-B14F-4D97-AF65-F5344CB8AC3E}">
        <p14:creationId xmlns:p14="http://schemas.microsoft.com/office/powerpoint/2010/main" val="427703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284</Words>
  <Application>Microsoft Office PowerPoint</Application>
  <PresentationFormat>Widescreen</PresentationFormat>
  <Paragraphs>25</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kkkkkk</dc:title>
  <dc:creator>habibur rahman</dc:creator>
  <cp:lastModifiedBy>habibur rahman</cp:lastModifiedBy>
  <cp:revision>23</cp:revision>
  <dcterms:created xsi:type="dcterms:W3CDTF">2020-03-25T06:49:02Z</dcterms:created>
  <dcterms:modified xsi:type="dcterms:W3CDTF">2020-03-25T14:11:39Z</dcterms:modified>
</cp:coreProperties>
</file>