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2" r:id="rId6"/>
    <p:sldId id="261" r:id="rId7"/>
    <p:sldId id="275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99"/>
    <a:srgbClr val="6F1736"/>
    <a:srgbClr val="9933FF"/>
    <a:srgbClr val="6D13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79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3ED79-CED8-41F6-9DAF-8E46FDBEB9E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BD01-AC57-4ABA-A2C4-A3D17E24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Only one outcome will</a:t>
            </a:r>
            <a:r>
              <a:rPr lang="en-US" baseline="0" dirty="0" smtClean="0"/>
              <a:t> be achieved.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DE153-CBF5-4572-B36E-68927EC9DC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88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8FDF56-5EDF-47B6-9324-59C8C5B5AEA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39DC28-9286-4624-BF72-2EFE1E9C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"/>
            <a:ext cx="65532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52600" y="304925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chemeClr val="bg1"/>
                </a:solidFill>
              </a:rPr>
              <a:t> Welcome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743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Study seriously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or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you will fail.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Unless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you study seriously , you will fail.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14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He walked fast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but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could not catch the bus.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Though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he walked fast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he could not catch the bus.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9812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Tamanna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reads book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 wants to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lead a happy life .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Tamanna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reads book 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so that she can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lead a happy life.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0"/>
            <a:ext cx="853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Rumi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is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very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lazy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she can not pass in the exam.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Rumi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is 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so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lazy 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that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she can not pass in the exam.</a:t>
            </a:r>
          </a:p>
          <a:p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33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will come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I am sure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of it.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 am sure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that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she will come.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is honest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I know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it.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 know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that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is honest 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bought a dress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 it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was costly 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bought a dress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which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was costly .</a:t>
            </a:r>
          </a:p>
          <a:p>
            <a:endParaRPr lang="en-US" sz="3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wants to 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enjoy a good health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 so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takes exercise regularly.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takes exercise regularly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so that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can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enjoy a good health.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Group work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had finished the work and took rest .</a:t>
            </a:r>
          </a:p>
          <a:p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spoke very fast and I could not follow her .</a:t>
            </a:r>
          </a:p>
          <a:p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did her best, still she could not come out successful .</a:t>
            </a:r>
          </a:p>
          <a:p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She should pass in the exam and I hope it .</a:t>
            </a:r>
          </a:p>
          <a:p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It was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and she read in class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772400" cy="5257800"/>
          </a:xfrm>
          <a:prstGeom prst="ellipse">
            <a:avLst/>
          </a:prstGeom>
          <a:noFill/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71600"/>
            <a:ext cx="7772400" cy="518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399" y="193963"/>
            <a:ext cx="7288911" cy="8543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Book Antiqua" pitchFamily="18" charset="0"/>
              </a:rPr>
              <a:t>Identity of the content maker</a:t>
            </a:r>
            <a:endParaRPr lang="en-US" sz="6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sz="800" b="1" dirty="0" err="1" smtClean="0">
                <a:solidFill>
                  <a:schemeClr val="bg1"/>
                </a:solidFill>
                <a:latin typeface="Book Antiqua" pitchFamily="18" charset="0"/>
              </a:rPr>
              <a:t>Subrata</a:t>
            </a:r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800" b="1" dirty="0" err="1" smtClean="0">
                <a:solidFill>
                  <a:schemeClr val="bg1"/>
                </a:solidFill>
                <a:latin typeface="Book Antiqua" pitchFamily="18" charset="0"/>
              </a:rPr>
              <a:t>Saha</a:t>
            </a:r>
            <a:endParaRPr lang="en-US" sz="8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Asst. Teacher</a:t>
            </a:r>
          </a:p>
          <a:p>
            <a:pPr algn="just"/>
            <a:r>
              <a:rPr lang="en-US" sz="800" b="1" dirty="0" err="1" smtClean="0">
                <a:solidFill>
                  <a:schemeClr val="bg1"/>
                </a:solidFill>
                <a:latin typeface="Book Antiqua" pitchFamily="18" charset="0"/>
              </a:rPr>
              <a:t>Afroja</a:t>
            </a:r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800" b="1" dirty="0" err="1" smtClean="0">
                <a:solidFill>
                  <a:schemeClr val="bg1"/>
                </a:solidFill>
                <a:latin typeface="Book Antiqua" pitchFamily="18" charset="0"/>
              </a:rPr>
              <a:t>Ramjan</a:t>
            </a:r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 Girls’ School &amp; College</a:t>
            </a:r>
          </a:p>
          <a:p>
            <a:pPr algn="just"/>
            <a:r>
              <a:rPr lang="en-US" sz="800" b="1" dirty="0" err="1" smtClean="0">
                <a:solidFill>
                  <a:schemeClr val="bg1"/>
                </a:solidFill>
                <a:latin typeface="Book Antiqua" pitchFamily="18" charset="0"/>
              </a:rPr>
              <a:t>Manikgonj</a:t>
            </a:r>
            <a:endParaRPr lang="en-US" sz="8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endParaRPr lang="en-US" sz="1100" b="1" dirty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Presentation made for class</a:t>
            </a:r>
          </a:p>
          <a:p>
            <a:pPr algn="just"/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Nine </a:t>
            </a:r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&amp; </a:t>
            </a:r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Ten </a:t>
            </a:r>
            <a:endParaRPr lang="en-US" sz="8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/>
            <a:r>
              <a:rPr lang="en-US" sz="800" b="1" dirty="0" smtClean="0">
                <a:solidFill>
                  <a:schemeClr val="bg1"/>
                </a:solidFill>
                <a:latin typeface="Book Antiqua" pitchFamily="18" charset="0"/>
              </a:rPr>
              <a:t>Subject: English Second Paper</a:t>
            </a:r>
          </a:p>
          <a:p>
            <a:pPr algn="just"/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828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381000"/>
            <a:ext cx="6858000" cy="274320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Book Antiqua" pitchFamily="18" charset="0"/>
              </a:rPr>
              <a:t>Let’s see some texts to  guess something.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733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1.The writer was poor </a:t>
            </a:r>
            <a:r>
              <a:rPr lang="en-US" sz="2400" b="1" dirty="0" smtClean="0">
                <a:solidFill>
                  <a:srgbClr val="FF0000"/>
                </a:solidFill>
              </a:rPr>
              <a:t>and </a:t>
            </a:r>
            <a:r>
              <a:rPr lang="en-US" sz="2400" b="1" dirty="0" smtClean="0">
                <a:solidFill>
                  <a:schemeClr val="bg1"/>
                </a:solidFill>
              </a:rPr>
              <a:t>could not taste </a:t>
            </a:r>
            <a:r>
              <a:rPr lang="en-US" sz="2400" b="1" dirty="0" err="1" smtClean="0">
                <a:solidFill>
                  <a:schemeClr val="bg1"/>
                </a:solidFill>
              </a:rPr>
              <a:t>caviare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r>
              <a:rPr lang="en-US" sz="2400" b="1" dirty="0" smtClean="0">
                <a:solidFill>
                  <a:srgbClr val="FF0066"/>
                </a:solidFill>
              </a:rPr>
              <a:t>Since</a:t>
            </a:r>
            <a:r>
              <a:rPr lang="en-US" sz="2400" b="1" dirty="0" smtClean="0">
                <a:solidFill>
                  <a:schemeClr val="bg1"/>
                </a:solidFill>
              </a:rPr>
              <a:t> The writer was poor, he could not taste </a:t>
            </a:r>
            <a:r>
              <a:rPr lang="en-US" sz="2400" b="1" dirty="0" err="1" smtClean="0">
                <a:solidFill>
                  <a:schemeClr val="bg1"/>
                </a:solidFill>
              </a:rPr>
              <a:t>caviare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2.Move </a:t>
            </a:r>
            <a:r>
              <a:rPr lang="en-US" sz="2400" b="1" dirty="0" smtClean="0">
                <a:solidFill>
                  <a:srgbClr val="FF0000"/>
                </a:solidFill>
              </a:rPr>
              <a:t>or</a:t>
            </a:r>
            <a:r>
              <a:rPr lang="en-US" sz="2400" b="1" dirty="0" smtClean="0">
                <a:solidFill>
                  <a:schemeClr val="bg1"/>
                </a:solidFill>
              </a:rPr>
              <a:t> you will die.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r>
              <a:rPr lang="en-US" sz="2400" b="1" dirty="0" smtClean="0">
                <a:solidFill>
                  <a:srgbClr val="FF0066"/>
                </a:solidFill>
              </a:rPr>
              <a:t>If</a:t>
            </a:r>
            <a:r>
              <a:rPr lang="en-US" sz="2400" b="1" dirty="0" smtClean="0">
                <a:solidFill>
                  <a:schemeClr val="bg1"/>
                </a:solidFill>
              </a:rPr>
              <a:t> you do not move , you will die.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381000"/>
            <a:ext cx="9144000" cy="62484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Can you guess what are we going to discuss today?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333685"/>
            <a:ext cx="8991600" cy="4524315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</a:rPr>
              <a:t>Compound        to </a:t>
            </a:r>
          </a:p>
          <a:p>
            <a:pPr algn="ctr"/>
            <a:r>
              <a:rPr lang="en-US" sz="9600" b="1" dirty="0" smtClean="0">
                <a:solidFill>
                  <a:schemeClr val="bg1"/>
                </a:solidFill>
              </a:rPr>
              <a:t>Complex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6138"/>
            <a:ext cx="9144000" cy="1292662"/>
          </a:xfrm>
          <a:prstGeom prst="rect">
            <a:avLst/>
          </a:prstGeom>
          <a:noFill/>
          <a:ln w="76200" cap="sq" cmpd="sng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ook Antiqua" pitchFamily="18" charset="0"/>
              </a:rPr>
              <a:t>Our today’s lesson is-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715000" cy="672353"/>
          </a:xfrm>
          <a:prstGeom prst="rect">
            <a:avLst/>
          </a:prstGeom>
          <a:noFill/>
          <a:ln w="76200">
            <a:noFill/>
            <a:prstDash val="lgDash"/>
          </a:ln>
        </p:spPr>
        <p:txBody>
          <a:bodyPr wrap="square" lIns="68086" tIns="34043" rIns="68086" bIns="34043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Book Antiqua" pitchFamily="18" charset="0"/>
              </a:rPr>
              <a:t>Learning outcomes</a:t>
            </a:r>
            <a:endParaRPr lang="en-US" b="1" u="sng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14600"/>
            <a:ext cx="7924800" cy="3505200"/>
          </a:xfrm>
          <a:prstGeom prst="rect">
            <a:avLst/>
          </a:prstGeom>
          <a:noFill/>
          <a:ln w="76200">
            <a:noFill/>
          </a:ln>
        </p:spPr>
        <p:txBody>
          <a:bodyPr wrap="square" lIns="68086" tIns="34043" rIns="68086" bIns="34043" rtlCol="0">
            <a:prstTxWarp prst="textPlain">
              <a:avLst>
                <a:gd name="adj" fmla="val 48963"/>
              </a:avLst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At the end of the lesson we will be able to-</a:t>
            </a:r>
          </a:p>
          <a:p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hange from compound to complex sentence 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36600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0"/>
            <a:ext cx="8991600" cy="2062103"/>
          </a:xfrm>
          <a:prstGeom prst="rect">
            <a:avLst/>
          </a:prstGeom>
          <a:blipFill dpi="0" rotWithShape="0">
            <a:blip r:embed="rId2">
              <a:alphaModFix amt="7800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He was ill </a:t>
            </a:r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</a:t>
            </a:r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could not attend the class.</a:t>
            </a:r>
            <a:b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32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As</a:t>
            </a:r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he was ill</a:t>
            </a:r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he </a:t>
            </a:r>
            <a: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could not attend the class.</a:t>
            </a:r>
            <a:br>
              <a:rPr lang="en-US" sz="32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3200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971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6670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The sun had set </a:t>
            </a:r>
            <a:r>
              <a:rPr lang="en-US" sz="32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</a:t>
            </a:r>
            <a:r>
              <a:rPr lang="en-US" sz="32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we returned home.</a:t>
            </a:r>
          </a:p>
          <a:p>
            <a:endParaRPr lang="en-US" sz="2800" b="1" dirty="0" smtClean="0">
              <a:ln w="18000">
                <a:solidFill>
                  <a:schemeClr val="tx2">
                    <a:lumMod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When</a:t>
            </a:r>
            <a:r>
              <a:rPr lang="en-US" sz="28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the sun had set </a:t>
            </a:r>
            <a:r>
              <a:rPr lang="en-US" sz="28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we returned </a:t>
            </a:r>
            <a:r>
              <a:rPr lang="en-US" sz="2800" b="1" dirty="0" smtClean="0">
                <a:ln w="18000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home.</a:t>
            </a:r>
            <a:endParaRPr lang="en-US" sz="2800" b="1" dirty="0">
              <a:ln w="18000">
                <a:solidFill>
                  <a:schemeClr val="tx2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7432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Work hard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and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you will shine in life.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If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you Work hard , you will shine in life.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258</TotalTime>
  <Words>400</Words>
  <Application>Microsoft Office PowerPoint</Application>
  <PresentationFormat>On-screen Show (4:3)</PresentationFormat>
  <Paragraphs>64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RUPOM</dc:creator>
  <cp:lastModifiedBy>RUPOM</cp:lastModifiedBy>
  <cp:revision>131</cp:revision>
  <dcterms:created xsi:type="dcterms:W3CDTF">2020-03-23T13:06:47Z</dcterms:created>
  <dcterms:modified xsi:type="dcterms:W3CDTF">2020-03-25T03:59:39Z</dcterms:modified>
</cp:coreProperties>
</file>