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572" r:id="rId2"/>
    <p:sldId id="517" r:id="rId3"/>
    <p:sldId id="518" r:id="rId4"/>
    <p:sldId id="610" r:id="rId5"/>
    <p:sldId id="629" r:id="rId6"/>
    <p:sldId id="377" r:id="rId7"/>
    <p:sldId id="508" r:id="rId8"/>
    <p:sldId id="618" r:id="rId9"/>
    <p:sldId id="346" r:id="rId10"/>
    <p:sldId id="627" r:id="rId11"/>
    <p:sldId id="588" r:id="rId12"/>
    <p:sldId id="614" r:id="rId13"/>
    <p:sldId id="626" r:id="rId14"/>
    <p:sldId id="630" r:id="rId15"/>
    <p:sldId id="301" r:id="rId16"/>
    <p:sldId id="314" r:id="rId17"/>
    <p:sldId id="589" r:id="rId18"/>
    <p:sldId id="62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822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9D5D6-CB6A-40AC-BE7F-187388A574AC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1812D-1755-4ED9-AA81-6DF5B6131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D0D1-6F8F-4980-A199-4A84F3A10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0DC4F-A8FF-478C-9A74-AF5AB657E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59B9-30DB-4CC4-92AA-672BBD7A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F7830-C921-41EB-AB4A-3278DE77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6BFE8-EF69-4227-B71E-93643E79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2446-53C2-4799-9941-3C32D44E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DD4B5-AE20-472E-8A74-CB3C9D126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142D8-B700-49D1-8E95-E5887E2A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663A6-ED1D-4DB3-AA14-AF5EFCB1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1ED42-5D1C-46F2-8936-5A603983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2E87F5-0ABB-45D5-A4C7-45669B8CD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6E8D7-8251-40E7-BE4F-FE3A732C0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2D36B-F6FE-4CE3-8EA7-C2EC4894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4FCEB-5BAE-4999-A40C-0113AA3A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1FE6C-D55A-4265-A14F-66D564C8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0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038A1-1995-4A35-8724-7F73BB57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A6B3B-DCB4-4C06-B4DB-341608D65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4643A-1683-44B5-96A3-849D6F37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B9BC8-741D-4929-AE97-331F37E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366DE-B7EF-4B4F-9209-4A9DA391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8AA8-94EC-46B7-9783-A562F612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6550E-DDEC-4728-A44A-6BA56D586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46163-4E61-44BE-863D-4EC0AB5E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A83CD-BB50-4003-AF87-8928DACE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07353-66C8-4AFB-95F4-DAD3F7F1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3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1234-A9BD-4570-835E-10AEECDD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CED6-7777-423D-B39D-2F7C08C36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41896-7168-491B-81A1-27245052D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71151-AD84-4FB5-B647-9E2A8FDA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36BE8-DBE3-475F-AAAF-7DAACF34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F85B5-5059-41C9-B340-A46BE82A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7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759C-B53E-4A59-9456-734BFDCF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632DC-F4B3-4A94-B075-AFA95973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0F90F-1CF5-4B43-8064-EC8B9B6DA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82451-F6E8-47D9-83DB-FDF5DB2EA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96A46-E971-4CD4-89D4-525D6C068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587AC-08E3-4818-A366-68B720E6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690DD-760B-4E5B-B49E-76342996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BB83C9-3B69-455F-B2DA-260F3AEA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FF3A-EB67-4CD2-BC9A-3FEB5876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7B2BD-BB0F-4684-95D0-66A925C5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4BF43-0687-4C9B-AD7F-3AE51027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7E4B5-FB79-4AF6-87BC-BA1067E2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F7975-553B-4335-BC7B-CDCD4850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FC19B3-CC9B-40DF-987D-C496182D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18BC1-048B-40F8-83E7-9CAB1F26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3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68C8-90A3-4189-9FCD-296A32A5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81C9-1A98-4313-881E-7D483A70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C6609-FF8F-4EB0-8A53-E43F35850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D4E80-F406-467B-A963-49BE0AD4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62D82-8D5C-4D01-8B12-000DD49E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CB6A2-E9F7-4A23-A117-BF769934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75C9-D724-4BF3-90E9-6307C888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D6682-8541-4D9E-9AAE-EF336A8AC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585F8-8DC9-47EB-9F7D-DF3945264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A52CD-10ED-4C7C-B7E5-6E7BBAFB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B0F5E-04D5-4B6E-AD86-EEF51EF4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8CA05-10E7-4618-9D4B-58C74C8D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6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21845-B405-4972-958A-1D9878ED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C4F9E-8F3F-4007-9D69-D56DE9D65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5482A-1C8C-4D10-99A7-BB2790F69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77119-8BD3-4B9D-8EFB-94DF5946D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C0931-97FE-49D1-AEDC-13BDFB295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3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83D47C-01D7-4350-B6A8-A21CBE4B08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67359"/>
            <a:ext cx="5943599" cy="405252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892585" y="2781300"/>
            <a:ext cx="3358830" cy="12954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8800" b="1" cap="none" spc="0" dirty="0">
                <a:ln w="571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cap="none" spc="0" dirty="0">
              <a:ln w="57150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A76E00-FCAE-43EE-B91E-1AC95868725B}"/>
              </a:ext>
            </a:extLst>
          </p:cNvPr>
          <p:cNvSpPr txBox="1"/>
          <p:nvPr/>
        </p:nvSpPr>
        <p:spPr>
          <a:xfrm>
            <a:off x="944375" y="609600"/>
            <a:ext cx="7218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bn-IN" sz="4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সবাইকে</a:t>
            </a:r>
            <a:endParaRPr lang="en-US" sz="48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5F17CC-9CAD-454E-9B9D-A0FBA4679C58}"/>
              </a:ext>
            </a:extLst>
          </p:cNvPr>
          <p:cNvSpPr txBox="1"/>
          <p:nvPr/>
        </p:nvSpPr>
        <p:spPr>
          <a:xfrm>
            <a:off x="1058334" y="426720"/>
            <a:ext cx="7027333" cy="64008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দে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virtual office cut1">
            <a:hlinkClick r:id="" action="ppaction://media"/>
            <a:extLst>
              <a:ext uri="{FF2B5EF4-FFF2-40B4-BE49-F238E27FC236}">
                <a16:creationId xmlns:a16="http://schemas.microsoft.com/office/drawing/2014/main" id="{D43DF3B3-21F2-4F04-B686-A156192BAA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8333" y="1295400"/>
            <a:ext cx="7027333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8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290204" y="525959"/>
            <a:ext cx="2563593" cy="769441"/>
          </a:xfrm>
          <a:prstGeom prst="rect">
            <a:avLst/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3D68A-FCEC-4037-9A8C-0E85294DAAC3}"/>
              </a:ext>
            </a:extLst>
          </p:cNvPr>
          <p:cNvSpPr txBox="1"/>
          <p:nvPr/>
        </p:nvSpPr>
        <p:spPr>
          <a:xfrm>
            <a:off x="457200" y="5257800"/>
            <a:ext cx="81534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ভার্চুয়াল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অফিসের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৩টি সুবিধা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2629D-1F1F-410E-824F-7B3043FD1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848612"/>
            <a:ext cx="5810250" cy="31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7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6D3609-1FB0-49B6-9605-D3E391FDBF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4114800" cy="2314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1F0B7-57E0-4168-B60F-B6A22789A5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4989"/>
          <a:stretch/>
        </p:blipFill>
        <p:spPr>
          <a:xfrm>
            <a:off x="4953000" y="3657600"/>
            <a:ext cx="3581400" cy="2314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A17BE0-4BED-4364-B7A8-EB83520ADE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800"/>
            <a:ext cx="4114800" cy="26022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D82C55-644B-4782-8302-6612DCCEFAAD}"/>
              </a:ext>
            </a:extLst>
          </p:cNvPr>
          <p:cNvSpPr txBox="1"/>
          <p:nvPr/>
        </p:nvSpPr>
        <p:spPr>
          <a:xfrm>
            <a:off x="4161310" y="5885766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DAEC41-F528-491E-94C9-FBB84A9DCB53}"/>
              </a:ext>
            </a:extLst>
          </p:cNvPr>
          <p:cNvSpPr txBox="1"/>
          <p:nvPr/>
        </p:nvSpPr>
        <p:spPr>
          <a:xfrm>
            <a:off x="670932" y="5906869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 ইন্টারনেট সংযোগ, অফিস বা বিল্ডিং ভাড়া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1DB7DE-E48F-4A39-9304-A63EB58AC6B1}"/>
              </a:ext>
            </a:extLst>
          </p:cNvPr>
          <p:cNvSpPr txBox="1"/>
          <p:nvPr/>
        </p:nvSpPr>
        <p:spPr>
          <a:xfrm>
            <a:off x="1600200" y="381000"/>
            <a:ext cx="5943600" cy="64008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363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B8D39E-BACF-4374-B5C5-CEC11C2A89B0}"/>
              </a:ext>
            </a:extLst>
          </p:cNvPr>
          <p:cNvSpPr txBox="1"/>
          <p:nvPr/>
        </p:nvSpPr>
        <p:spPr>
          <a:xfrm>
            <a:off x="704850" y="381000"/>
            <a:ext cx="7734300" cy="64008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আরেকটি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all center cut 2">
            <a:hlinkClick r:id="" action="ppaction://media"/>
            <a:extLst>
              <a:ext uri="{FF2B5EF4-FFF2-40B4-BE49-F238E27FC236}">
                <a16:creationId xmlns:a16="http://schemas.microsoft.com/office/drawing/2014/main" id="{E7A2A47D-E61A-4462-A84E-D7AA58F6D4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866" y="1295400"/>
            <a:ext cx="704426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0CF803-D4D8-4563-B1F7-584E4EF7EE03}"/>
              </a:ext>
            </a:extLst>
          </p:cNvPr>
          <p:cNvSpPr txBox="1"/>
          <p:nvPr/>
        </p:nvSpPr>
        <p:spPr>
          <a:xfrm>
            <a:off x="1447800" y="304800"/>
            <a:ext cx="62484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কল সেন্টা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887BC-C8DC-4735-86F4-CABAF87708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4" y="1066800"/>
            <a:ext cx="3788096" cy="2438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8FBDDE6-D54A-4A3D-B12B-F908D8245502}"/>
              </a:ext>
            </a:extLst>
          </p:cNvPr>
          <p:cNvSpPr txBox="1"/>
          <p:nvPr/>
        </p:nvSpPr>
        <p:spPr>
          <a:xfrm>
            <a:off x="974641" y="3408627"/>
            <a:ext cx="3191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 সেন্টার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6210AC-D97A-472E-9185-4600410568DD}"/>
              </a:ext>
            </a:extLst>
          </p:cNvPr>
          <p:cNvSpPr txBox="1"/>
          <p:nvPr/>
        </p:nvSpPr>
        <p:spPr>
          <a:xfrm>
            <a:off x="2153618" y="3394772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B27287D-CA54-4D54-AE2A-97BFDFA94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962400"/>
            <a:ext cx="3771900" cy="22601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4713DE7-BEDF-49A4-8C8D-ADF194333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2399"/>
            <a:ext cx="3810000" cy="226011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E372C93-116F-4046-8ACC-6B2B7BA7D628}"/>
              </a:ext>
            </a:extLst>
          </p:cNvPr>
          <p:cNvSpPr txBox="1"/>
          <p:nvPr/>
        </p:nvSpPr>
        <p:spPr>
          <a:xfrm>
            <a:off x="4953000" y="3429000"/>
            <a:ext cx="3727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বাংলালিংক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কল সেন্টার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D4B460F-E319-4FCA-B786-CCA70AF5A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2" y="1066800"/>
            <a:ext cx="3865418" cy="2438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4197886-67A5-4E37-8969-0BCFBE93C6D9}"/>
              </a:ext>
            </a:extLst>
          </p:cNvPr>
          <p:cNvSpPr txBox="1"/>
          <p:nvPr/>
        </p:nvSpPr>
        <p:spPr>
          <a:xfrm>
            <a:off x="6477000" y="339226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2D1AD8-EC49-4A27-A28F-9A103A760F35}"/>
              </a:ext>
            </a:extLst>
          </p:cNvPr>
          <p:cNvSpPr txBox="1"/>
          <p:nvPr/>
        </p:nvSpPr>
        <p:spPr>
          <a:xfrm>
            <a:off x="1210468" y="6152448"/>
            <a:ext cx="2675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কল সেন্টার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11848-8A99-4AC8-979A-DC537A98BBE1}"/>
              </a:ext>
            </a:extLst>
          </p:cNvPr>
          <p:cNvSpPr txBox="1"/>
          <p:nvPr/>
        </p:nvSpPr>
        <p:spPr>
          <a:xfrm>
            <a:off x="2131366" y="611297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2B179C-3265-48A9-A304-3EE413566730}"/>
              </a:ext>
            </a:extLst>
          </p:cNvPr>
          <p:cNvSpPr txBox="1"/>
          <p:nvPr/>
        </p:nvSpPr>
        <p:spPr>
          <a:xfrm>
            <a:off x="5338228" y="6135469"/>
            <a:ext cx="2977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দারাজ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 সেন্টার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FEFE3D-6B3E-488A-83EB-511B3D854CCF}"/>
              </a:ext>
            </a:extLst>
          </p:cNvPr>
          <p:cNvSpPr txBox="1"/>
          <p:nvPr/>
        </p:nvSpPr>
        <p:spPr>
          <a:xfrm>
            <a:off x="6451538" y="611847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5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/>
      <p:bldP spid="31" grpId="0"/>
      <p:bldP spid="31" grpId="1"/>
      <p:bldP spid="34" grpId="0"/>
      <p:bldP spid="36" grpId="0"/>
      <p:bldP spid="36" grpId="1"/>
      <p:bldP spid="37" grpId="0"/>
      <p:bldP spid="38" grpId="0"/>
      <p:bldP spid="38" grpId="1"/>
      <p:bldP spid="39" grpId="0"/>
      <p:bldP spid="40" grpId="0"/>
      <p:bldP spid="4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2985404" y="525959"/>
            <a:ext cx="3173193" cy="769441"/>
          </a:xfrm>
          <a:prstGeom prst="rect">
            <a:avLst/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3D68A-FCEC-4037-9A8C-0E85294DAAC3}"/>
              </a:ext>
            </a:extLst>
          </p:cNvPr>
          <p:cNvSpPr txBox="1"/>
          <p:nvPr/>
        </p:nvSpPr>
        <p:spPr>
          <a:xfrm>
            <a:off x="762000" y="3581400"/>
            <a:ext cx="67056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কল সেন্টারের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 সম্পর্কে লিখ।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429000" y="297359"/>
            <a:ext cx="2334993" cy="769441"/>
          </a:xfrm>
          <a:prstGeom prst="wedgeRectCallout">
            <a:avLst>
              <a:gd name="adj1" fmla="val -45753"/>
              <a:gd name="adj2" fmla="val 78705"/>
            </a:avLst>
          </a:prstGeom>
          <a:solidFill>
            <a:srgbClr val="0070C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304800" y="1371600"/>
            <a:ext cx="7543800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সশরীরে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অফিসের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কাজকর্ম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304800" y="2067580"/>
            <a:ext cx="2588141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8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ভার্চুয়াল</a:t>
            </a:r>
            <a:r>
              <a:rPr lang="en-US" sz="28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অফিস</a:t>
            </a:r>
            <a:endParaRPr lang="en-US" sz="2800" spc="-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0663EE-C7C1-483B-A6FB-2777F81A2817}"/>
              </a:ext>
            </a:extLst>
          </p:cNvPr>
          <p:cNvSpPr txBox="1"/>
          <p:nvPr/>
        </p:nvSpPr>
        <p:spPr>
          <a:xfrm>
            <a:off x="309715" y="2753380"/>
            <a:ext cx="7538885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অফিসের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b="1" spc="-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14F961-C094-4BDB-8768-672C870F6D59}"/>
              </a:ext>
            </a:extLst>
          </p:cNvPr>
          <p:cNvSpPr txBox="1"/>
          <p:nvPr/>
        </p:nvSpPr>
        <p:spPr>
          <a:xfrm>
            <a:off x="304800" y="3436304"/>
            <a:ext cx="1624163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১৯৮৩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6D6EED-7976-48A6-81DC-3CE8D2A886AD}"/>
              </a:ext>
            </a:extLst>
          </p:cNvPr>
          <p:cNvSpPr txBox="1"/>
          <p:nvPr/>
        </p:nvSpPr>
        <p:spPr>
          <a:xfrm>
            <a:off x="309716" y="4173470"/>
            <a:ext cx="6019800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ভার্চুয়াল অফিস শুরু হয় কত সালে</a:t>
            </a:r>
            <a:r>
              <a:rPr lang="bn-IN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spc="-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CB2829-EB31-4781-B2B8-A16A91DF6A4B}"/>
              </a:ext>
            </a:extLst>
          </p:cNvPr>
          <p:cNvSpPr txBox="1"/>
          <p:nvPr/>
        </p:nvSpPr>
        <p:spPr>
          <a:xfrm>
            <a:off x="6553200" y="4171256"/>
            <a:ext cx="1563248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১৯৯৪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596149-8681-4196-888E-94DDF72E09A7}"/>
              </a:ext>
            </a:extLst>
          </p:cNvPr>
          <p:cNvSpPr txBox="1"/>
          <p:nvPr/>
        </p:nvSpPr>
        <p:spPr>
          <a:xfrm>
            <a:off x="309715" y="4886980"/>
            <a:ext cx="3652685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কাগজবিহীন প্রতিষ্ঠানের নাম</a:t>
            </a:r>
            <a:r>
              <a:rPr lang="en-US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spc="-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FD0F92-6189-49FB-A6A8-87AAF7C6F4BC}"/>
              </a:ext>
            </a:extLst>
          </p:cNvPr>
          <p:cNvSpPr txBox="1"/>
          <p:nvPr/>
        </p:nvSpPr>
        <p:spPr>
          <a:xfrm>
            <a:off x="4267200" y="4872232"/>
            <a:ext cx="2055371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bn-BD" sz="24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  <a:sym typeface="Wingdings" panose="05000000000000000000" pitchFamily="2" charset="2"/>
              </a:rPr>
              <a:t>কল সেন্টার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1BDB4-0C92-49F7-BB80-B2BD1724FF09}"/>
              </a:ext>
            </a:extLst>
          </p:cNvPr>
          <p:cNvSpPr txBox="1"/>
          <p:nvPr/>
        </p:nvSpPr>
        <p:spPr>
          <a:xfrm>
            <a:off x="309716" y="5638800"/>
            <a:ext cx="5454278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নাম্বারে কল করলে সেবা ও তথ্য পাওয়া যায়?</a:t>
            </a:r>
            <a:endParaRPr lang="en-US" sz="2800" b="1" spc="-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E1858A-8395-46A3-8230-77716D4542E5}"/>
              </a:ext>
            </a:extLst>
          </p:cNvPr>
          <p:cNvSpPr txBox="1"/>
          <p:nvPr/>
        </p:nvSpPr>
        <p:spPr>
          <a:xfrm>
            <a:off x="5943600" y="5645728"/>
            <a:ext cx="2509685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৩৩৩ নাম্বারে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5" grpId="0" animBg="1"/>
      <p:bldP spid="16" grpId="0" animBg="1"/>
      <p:bldP spid="19" grpId="0" animBg="1"/>
      <p:bldP spid="28" grpId="0" animBg="1"/>
      <p:bldP spid="31" grpId="0" animBg="1"/>
      <p:bldP spid="32" grpId="0" animBg="1"/>
      <p:bldP spid="1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2787" y="444170"/>
            <a:ext cx="1978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as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u="sng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3FBB1-54F2-4310-A2CB-4CF1527AABD8}"/>
              </a:ext>
            </a:extLst>
          </p:cNvPr>
          <p:cNvSpPr txBox="1"/>
          <p:nvPr/>
        </p:nvSpPr>
        <p:spPr>
          <a:xfrm>
            <a:off x="381000" y="4992469"/>
            <a:ext cx="81534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অফিস ও ভার্চুয়াল অফিসের পার্থক্য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914B4D-D07A-4B61-BDFE-3F50BD9D3A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2569"/>
            <a:ext cx="3505200" cy="2628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0B2698-57F5-4D16-B3D3-EEFA9033F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41" y="1955737"/>
            <a:ext cx="3752959" cy="26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1271D8-3355-46F5-A61F-16DE9B304126}"/>
              </a:ext>
            </a:extLst>
          </p:cNvPr>
          <p:cNvSpPr txBox="1"/>
          <p:nvPr/>
        </p:nvSpPr>
        <p:spPr>
          <a:xfrm>
            <a:off x="436379" y="3962400"/>
            <a:ext cx="8271242" cy="186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rtlCol="0">
            <a:spAutoFit/>
            <a:scene3d>
              <a:camera prst="isometricTopUp"/>
              <a:lightRig rig="threePt" dir="t"/>
            </a:scene3d>
          </a:bodyPr>
          <a:lstStyle/>
          <a:p>
            <a:pPr algn="ctr"/>
            <a:r>
              <a:rPr lang="bn-IN" sz="11500" dirty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7210F-07CD-4200-A6A1-20760F9CF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3000"/>
            <a:ext cx="4059556" cy="304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6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66900"/>
            <a:ext cx="3047999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4A84F96-DE00-40D9-817C-FA00E9A6DAA6}"/>
              </a:ext>
            </a:extLst>
          </p:cNvPr>
          <p:cNvSpPr txBox="1">
            <a:spLocks/>
          </p:cNvSpPr>
          <p:nvPr/>
        </p:nvSpPr>
        <p:spPr>
          <a:xfrm>
            <a:off x="3293809" y="773676"/>
            <a:ext cx="5011991" cy="5310648"/>
          </a:xfrm>
          <a:prstGeom prst="round2DiagRect">
            <a:avLst>
              <a:gd name="adj1" fmla="val 3534"/>
              <a:gd name="adj2" fmla="val 2420"/>
            </a:avLst>
          </a:prstGeom>
          <a:ln w="38100">
            <a:solidFill>
              <a:srgbClr val="7030A0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মোহাম্মদ সাহাব উদ্দিন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</a:t>
            </a:r>
            <a:r>
              <a:rPr lang="bn-BD" sz="2800" spc="-1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ICT4E  </a:t>
            </a:r>
            <a:r>
              <a:rPr lang="en-US" sz="2800" spc="-1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00" dirty="0" err="1"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bn-BD" sz="2800" spc="-100" dirty="0">
                <a:latin typeface="Nikoshban" pitchFamily="2" charset="0"/>
                <a:cs typeface="Nikoshban" pitchFamily="2" charset="0"/>
              </a:rPr>
              <a:t>, নোয়াখালী</a:t>
            </a:r>
            <a:endParaRPr lang="en-US" sz="28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32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bn-IN" sz="3200" spc="-100" dirty="0">
                <a:latin typeface="Nikoshban" pitchFamily="2" charset="0"/>
                <a:cs typeface="Nikoshban" pitchFamily="2" charset="0"/>
              </a:rPr>
              <a:t>মাস্টার ট্রেইনার</a:t>
            </a:r>
            <a:r>
              <a:rPr lang="en-US" sz="32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pc="-1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n-IN" sz="3200" spc="-100" dirty="0">
                <a:latin typeface="Nikoshban" pitchFamily="2" charset="0"/>
                <a:cs typeface="Nikoshban" pitchFamily="2" charset="0"/>
              </a:rPr>
              <a:t>, </a:t>
            </a:r>
            <a:endParaRPr lang="en-GB" sz="32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pc="-1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pc="-100" dirty="0">
                <a:latin typeface="Times New Roman" pitchFamily="18" charset="0"/>
                <a:cs typeface="Times New Roman" pitchFamily="18" charset="0"/>
              </a:rPr>
              <a:t>UITRCE, </a:t>
            </a:r>
            <a:r>
              <a:rPr lang="bn-IN" sz="3200" spc="-100" dirty="0">
                <a:latin typeface="Nikoshban" pitchFamily="2" charset="0"/>
                <a:cs typeface="Nikoshban" pitchFamily="2" charset="0"/>
              </a:rPr>
              <a:t>চাটখিল</a:t>
            </a:r>
            <a:endParaRPr lang="en-GB" sz="32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32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en-US" sz="3200" b="1" spc="-1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 (</a:t>
            </a:r>
            <a:r>
              <a:rPr lang="as-IN" sz="3200" b="1" spc="-1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spc="-1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spc="-1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b="1" spc="-100" dirty="0">
                <a:latin typeface="Nikoshban" pitchFamily="2" charset="0"/>
                <a:cs typeface="Nikoshban" pitchFamily="2" charset="0"/>
              </a:rPr>
              <a:t>জ)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শিক্ষক (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 কামালপুর মো. হাশেম উচ্চ বিদ্যালয়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 চাটখিল, নোয়াখালী।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    মোবাইলঃ </a:t>
            </a:r>
            <a:r>
              <a:rPr lang="bn-BD" dirty="0">
                <a:latin typeface="Times New Roman" pitchFamily="18" charset="0"/>
                <a:cs typeface="Times New Roman" pitchFamily="18" charset="0"/>
              </a:rPr>
              <a:t>01913210518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bn-BD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bn-BD" dirty="0">
                <a:latin typeface="Times New Roman" pitchFamily="18" charset="0"/>
                <a:cs typeface="Times New Roman" pitchFamily="18" charset="0"/>
              </a:rPr>
              <a:t>Email : mdsahab66@yahoo.com,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dirty="0">
                <a:latin typeface="Times New Roman" pitchFamily="18" charset="0"/>
                <a:cs typeface="Times New Roman" pitchFamily="18" charset="0"/>
              </a:rPr>
              <a:t>     sahab7619@gmail.com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মুক্তপাঠ)</a:t>
            </a:r>
            <a:endParaRPr lang="en-GB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 </a:t>
            </a:r>
            <a:r>
              <a:rPr lang="bn-BD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bn-B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 Name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Sahab 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bn-BD" sz="3200" dirty="0">
              <a:latin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429000" y="1524000"/>
            <a:ext cx="4879261" cy="3704042"/>
          </a:xfrm>
          <a:prstGeom prst="round2DiagRect">
            <a:avLst>
              <a:gd name="adj1" fmla="val 3788"/>
              <a:gd name="adj2" fmla="val 4583"/>
            </a:avLst>
          </a:prstGeom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defTabSz="546100">
              <a:spcBef>
                <a:spcPts val="0"/>
              </a:spcBef>
              <a:buNone/>
            </a:pPr>
            <a:endParaRPr lang="bn-IN" sz="20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 সপ্তম </a:t>
            </a:r>
            <a:endParaRPr lang="bn-BD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 প্রথম</a:t>
            </a:r>
            <a:endParaRPr lang="en-US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	: </a:t>
            </a:r>
            <a:r>
              <a:rPr lang="en-GB" sz="3600" spc="-100" dirty="0">
                <a:latin typeface="NikoshBAN" pitchFamily="2" charset="0"/>
                <a:cs typeface="NikoshBAN" pitchFamily="2" charset="0"/>
              </a:rPr>
              <a:t>4</a:t>
            </a:r>
            <a:endParaRPr lang="en-US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 ৫</a:t>
            </a:r>
            <a:r>
              <a:rPr lang="as-IN" sz="3600" spc="-1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3600" spc="-100" dirty="0">
              <a:latin typeface="NikoshBAN" pitchFamily="2" charset="0"/>
              <a:cs typeface="NikoshBAN" pitchFamily="2" charset="0"/>
            </a:endParaRPr>
          </a:p>
          <a:p>
            <a:pPr marL="0" indent="0" defTabSz="54610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তারিখ	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 ২৫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/০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/২০২০ 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ি. 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33FB4-8924-4D52-8ABA-4F276EC1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2715404" cy="35348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740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94FCAA-75B0-45CD-A682-E14A5EAD7E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3471"/>
            <a:ext cx="6400800" cy="4192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DF3922-A56C-420A-A1F2-E9CBCFE3BE5B}"/>
              </a:ext>
            </a:extLst>
          </p:cNvPr>
          <p:cNvSpPr txBox="1"/>
          <p:nvPr/>
        </p:nvSpPr>
        <p:spPr>
          <a:xfrm>
            <a:off x="838200" y="381000"/>
            <a:ext cx="7467600" cy="64008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97A5F-A649-4290-8B6A-710D92D48636}"/>
              </a:ext>
            </a:extLst>
          </p:cNvPr>
          <p:cNvSpPr txBox="1"/>
          <p:nvPr/>
        </p:nvSpPr>
        <p:spPr>
          <a:xfrm>
            <a:off x="647700" y="55112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kern="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সশরীরে</a:t>
            </a:r>
            <a:r>
              <a:rPr lang="en-US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433B3D-108B-4A84-BDC9-D8CC827E75C0}"/>
              </a:ext>
            </a:extLst>
          </p:cNvPr>
          <p:cNvSpPr txBox="1"/>
          <p:nvPr/>
        </p:nvSpPr>
        <p:spPr>
          <a:xfrm>
            <a:off x="3173019" y="5525869"/>
            <a:ext cx="279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 অফিস </a:t>
            </a:r>
            <a:endParaRPr lang="en-US" sz="3600" b="1" kern="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2E6109-BCFF-4972-A50E-B479F3921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2511"/>
            <a:ext cx="6529026" cy="421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7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DF3922-A56C-420A-A1F2-E9CBCFE3BE5B}"/>
              </a:ext>
            </a:extLst>
          </p:cNvPr>
          <p:cNvSpPr txBox="1"/>
          <p:nvPr/>
        </p:nvSpPr>
        <p:spPr>
          <a:xfrm>
            <a:off x="1856656" y="381000"/>
            <a:ext cx="5430688" cy="64008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খে বল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3" y="1676400"/>
            <a:ext cx="4007755" cy="3044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C55E3C-0E01-4303-A11E-2D1DB02D3E9B}"/>
              </a:ext>
            </a:extLst>
          </p:cNvPr>
          <p:cNvSpPr txBox="1"/>
          <p:nvPr/>
        </p:nvSpPr>
        <p:spPr>
          <a:xfrm>
            <a:off x="235528" y="4800600"/>
            <a:ext cx="4283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ছবিটিতে তোমরা কী দেখতে পাচ্ছ</a:t>
            </a:r>
            <a:r>
              <a:rPr lang="bn-IN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DF2A3F-EBB5-42D3-989B-7424DC70439B}"/>
              </a:ext>
            </a:extLst>
          </p:cNvPr>
          <p:cNvSpPr txBox="1"/>
          <p:nvPr/>
        </p:nvSpPr>
        <p:spPr>
          <a:xfrm>
            <a:off x="685800" y="4800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kern="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800" spc="-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সেন্টার</a:t>
            </a:r>
            <a:r>
              <a:rPr lang="en-US" sz="32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CF1F51-9124-4CE3-98B7-E77B81F36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44" y="1676399"/>
            <a:ext cx="4059556" cy="30449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45192D-4222-45E5-8599-8A7363B3B2FF}"/>
              </a:ext>
            </a:extLst>
          </p:cNvPr>
          <p:cNvSpPr txBox="1"/>
          <p:nvPr/>
        </p:nvSpPr>
        <p:spPr>
          <a:xfrm>
            <a:off x="4540915" y="4800600"/>
            <a:ext cx="4145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spc="-18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ছবিটিতে তোমার কী দেখতে পাচ্ছ </a:t>
            </a:r>
            <a:r>
              <a:rPr lang="bn-IN" sz="3200" spc="-18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spc="-1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7DB875-1C54-442F-9299-4D50ED6E5C04}"/>
              </a:ext>
            </a:extLst>
          </p:cNvPr>
          <p:cNvSpPr txBox="1"/>
          <p:nvPr/>
        </p:nvSpPr>
        <p:spPr>
          <a:xfrm>
            <a:off x="4073235" y="4800600"/>
            <a:ext cx="476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তরুনী </a:t>
            </a:r>
            <a:r>
              <a:rPr lang="bn-BD" sz="28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তার নিজের ঘরে বসে কাজ করছে</a:t>
            </a:r>
            <a:r>
              <a:rPr lang="bn-IN" sz="2800" kern="800" spc="-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800" spc="-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0DC06-D389-4724-9512-196857751E53}"/>
              </a:ext>
            </a:extLst>
          </p:cNvPr>
          <p:cNvSpPr txBox="1"/>
          <p:nvPr/>
        </p:nvSpPr>
        <p:spPr>
          <a:xfrm>
            <a:off x="990600" y="5562600"/>
            <a:ext cx="708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57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7" grpId="0"/>
      <p:bldP spid="17" grpId="1"/>
      <p:bldP spid="1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3634B0-6EA7-4973-863D-C2A7F698536A}"/>
              </a:ext>
            </a:extLst>
          </p:cNvPr>
          <p:cNvSpPr txBox="1"/>
          <p:nvPr/>
        </p:nvSpPr>
        <p:spPr>
          <a:xfrm>
            <a:off x="495300" y="2590800"/>
            <a:ext cx="8153400" cy="838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6000" b="1" u="sng" spc="-15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6000" b="1" u="sng" spc="-15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spc="-15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6000" b="1" u="sng" spc="-15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u="sng" spc="-15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6000" b="1" u="sng" spc="-15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spc="-15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6000" b="1" u="sng" spc="-15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E77E7-77B8-4130-8174-72FD3268C91E}"/>
              </a:ext>
            </a:extLst>
          </p:cNvPr>
          <p:cNvSpPr txBox="1"/>
          <p:nvPr/>
        </p:nvSpPr>
        <p:spPr>
          <a:xfrm>
            <a:off x="3297452" y="3620869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76B1354A-53EB-4987-B8C6-D5C3FA875ECB}"/>
              </a:ext>
            </a:extLst>
          </p:cNvPr>
          <p:cNvSpPr/>
          <p:nvPr/>
        </p:nvSpPr>
        <p:spPr>
          <a:xfrm>
            <a:off x="533400" y="1828800"/>
            <a:ext cx="8072883" cy="4038600"/>
          </a:xfrm>
          <a:prstGeom prst="bevel">
            <a:avLst>
              <a:gd name="adj" fmla="val 407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</a:t>
            </a: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?"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তথ্য ও যোগাযোগ প্রযুক্তির গুরুত্ব ব্যাখ্যা করতে পারবে।</a:t>
            </a:r>
            <a:endParaRPr lang="en-US" sz="3600" spc="-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694BA-ECC3-4465-811A-CD615D60BA8B}"/>
              </a:ext>
            </a:extLst>
          </p:cNvPr>
          <p:cNvSpPr txBox="1"/>
          <p:nvPr/>
        </p:nvSpPr>
        <p:spPr>
          <a:xfrm>
            <a:off x="3429000" y="552450"/>
            <a:ext cx="2628899" cy="1066800"/>
          </a:xfrm>
          <a:prstGeom prst="doubleWave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  <a:scene3d>
            <a:camera prst="perspectiveRelaxedModerately"/>
            <a:lightRig rig="threePt" dir="t"/>
          </a:scene3d>
        </p:spPr>
        <p:txBody>
          <a:bodyPr wrap="none" rtlCol="0">
            <a:no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2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432BAEE-30AC-4D23-802B-9546D8C94138}"/>
              </a:ext>
            </a:extLst>
          </p:cNvPr>
          <p:cNvSpPr txBox="1"/>
          <p:nvPr/>
        </p:nvSpPr>
        <p:spPr>
          <a:xfrm>
            <a:off x="1371600" y="457200"/>
            <a:ext cx="6400800" cy="640080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ভার্চুয়াল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003FED-9C4B-4043-8AE0-7D7DBBFD2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/>
          <a:stretch/>
        </p:blipFill>
        <p:spPr>
          <a:xfrm>
            <a:off x="2286000" y="1371600"/>
            <a:ext cx="4572000" cy="38855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E5A2A5-E258-4914-A75A-ED47EE45E0A4}"/>
              </a:ext>
            </a:extLst>
          </p:cNvPr>
          <p:cNvSpPr txBox="1"/>
          <p:nvPr/>
        </p:nvSpPr>
        <p:spPr>
          <a:xfrm>
            <a:off x="4161310" y="5428566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E0108-81B0-46BD-8213-12C3267C3A72}"/>
              </a:ext>
            </a:extLst>
          </p:cNvPr>
          <p:cNvSpPr txBox="1"/>
          <p:nvPr/>
        </p:nvSpPr>
        <p:spPr>
          <a:xfrm>
            <a:off x="2209013" y="5449669"/>
            <a:ext cx="4725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ও ইন্টারনেট 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2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8206A-B738-4779-8F2D-CD7B70999F8D}"/>
              </a:ext>
            </a:extLst>
          </p:cNvPr>
          <p:cNvSpPr txBox="1"/>
          <p:nvPr/>
        </p:nvSpPr>
        <p:spPr>
          <a:xfrm>
            <a:off x="1609725" y="4992469"/>
            <a:ext cx="592455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3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ভার্চুয়াল অফিস বলতে কী বুঝ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D91C5-BF94-462D-B282-AC976B09FA75}"/>
              </a:ext>
            </a:extLst>
          </p:cNvPr>
          <p:cNvSpPr txBox="1"/>
          <p:nvPr/>
        </p:nvSpPr>
        <p:spPr>
          <a:xfrm>
            <a:off x="3388393" y="411480"/>
            <a:ext cx="2367214" cy="731520"/>
          </a:xfrm>
          <a:prstGeom prst="flowChartOffpageConnector">
            <a:avLst/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A1D48-1B88-475D-9A23-71B52E85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1528572"/>
            <a:ext cx="5162550" cy="28910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354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16676</TotalTime>
  <Words>381</Words>
  <Application>Microsoft Office PowerPoint</Application>
  <PresentationFormat>On-screen Show (4:3)</PresentationFormat>
  <Paragraphs>72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NikoshBAN</vt:lpstr>
      <vt:lpstr>Times New Roman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Mohammed Sahab Uddin</cp:lastModifiedBy>
  <cp:revision>1059</cp:revision>
  <dcterms:created xsi:type="dcterms:W3CDTF">2006-08-16T00:00:00Z</dcterms:created>
  <dcterms:modified xsi:type="dcterms:W3CDTF">2020-03-25T05:56:47Z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430375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