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3"/>
  </p:notesMasterIdLst>
  <p:sldIdLst>
    <p:sldId id="256" r:id="rId3"/>
    <p:sldId id="257" r:id="rId4"/>
    <p:sldId id="279" r:id="rId5"/>
    <p:sldId id="258" r:id="rId6"/>
    <p:sldId id="260" r:id="rId7"/>
    <p:sldId id="261" r:id="rId8"/>
    <p:sldId id="262" r:id="rId9"/>
    <p:sldId id="271" r:id="rId10"/>
    <p:sldId id="264" r:id="rId11"/>
    <p:sldId id="268" r:id="rId12"/>
    <p:sldId id="269" r:id="rId13"/>
    <p:sldId id="270" r:id="rId14"/>
    <p:sldId id="272" r:id="rId15"/>
    <p:sldId id="273" r:id="rId16"/>
    <p:sldId id="275" r:id="rId17"/>
    <p:sldId id="265" r:id="rId18"/>
    <p:sldId id="274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9966"/>
    <a:srgbClr val="FF9933"/>
    <a:srgbClr val="FF66FF"/>
    <a:srgbClr val="CC3300"/>
    <a:srgbClr val="33CC33"/>
    <a:srgbClr val="0099FF"/>
    <a:srgbClr val="008000"/>
    <a:srgbClr val="9933FF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A7E53-A8DE-4602-A52B-3A830F22627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517F1C-7320-4F31-B228-17DE2F16C64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BD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rPr>
            <a:t>কুটির শিল্প</a:t>
          </a:r>
          <a:endParaRPr lang="en-US" dirty="0">
            <a:solidFill>
              <a:srgbClr val="FF3399"/>
            </a:solidFill>
            <a:latin typeface="NikoshBAN" pitchFamily="2" charset="0"/>
            <a:cs typeface="NikoshBAN" pitchFamily="2" charset="0"/>
          </a:endParaRPr>
        </a:p>
      </dgm:t>
    </dgm:pt>
    <dgm:pt modelId="{BDDF86AA-396E-4182-BF2C-67B176CF068D}" type="parTrans" cxnId="{32149DE3-9634-4824-B1A7-6B0BE4074606}">
      <dgm:prSet/>
      <dgm:spPr/>
      <dgm:t>
        <a:bodyPr/>
        <a:lstStyle/>
        <a:p>
          <a:endParaRPr lang="en-US"/>
        </a:p>
      </dgm:t>
    </dgm:pt>
    <dgm:pt modelId="{229EDC0E-EB09-44B1-A8F9-CD85F9F25187}" type="sibTrans" cxnId="{32149DE3-9634-4824-B1A7-6B0BE4074606}">
      <dgm:prSet/>
      <dgm:spPr/>
      <dgm:t>
        <a:bodyPr/>
        <a:lstStyle/>
        <a:p>
          <a:endParaRPr lang="en-US"/>
        </a:p>
      </dgm:t>
    </dgm:pt>
    <dgm:pt modelId="{197F4E3B-3679-4BB6-B672-ADAD4187D49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তাঁত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6DE46F14-5D16-4FF3-94C6-02D7BAF8F3E1}" type="sibTrans" cxnId="{8B65DFD9-8F0E-4EC2-8A47-2897FF048771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2A977C2-5CE6-4E8E-8D3A-66290FF8155E}" type="parTrans" cxnId="{8B65DFD9-8F0E-4EC2-8A47-2897FF048771}">
      <dgm:prSet/>
      <dgm:spPr/>
      <dgm:t>
        <a:bodyPr/>
        <a:lstStyle/>
        <a:p>
          <a:endParaRPr lang="en-US"/>
        </a:p>
      </dgm:t>
    </dgm:pt>
    <dgm:pt modelId="{1DEB6E39-7D0E-401D-AAC9-E35725838BE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মৃৎ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A1759396-E9ED-4B20-ABCA-4191CEB4F982}" type="sibTrans" cxnId="{52182655-9EE2-4E24-B551-A188FD0BD5AB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9DAF1DB-9F99-4620-ABFC-4E5FFF30623B}" type="parTrans" cxnId="{52182655-9EE2-4E24-B551-A188FD0BD5AB}">
      <dgm:prSet/>
      <dgm:spPr/>
      <dgm:t>
        <a:bodyPr/>
        <a:lstStyle/>
        <a:p>
          <a:endParaRPr lang="en-US"/>
        </a:p>
      </dgm:t>
    </dgm:pt>
    <dgm:pt modelId="{B40191CF-7EAD-4A70-B3FC-0EBA8FCB0B6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বাঁশ ও বেত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858D7DBB-B61B-4658-96D2-A748BD281D81}" type="sibTrans" cxnId="{483E47C7-4808-4762-8ED1-743266CBBF1F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61D1702A-08CD-43E4-934B-A9E8B8D1C12B}" type="parTrans" cxnId="{483E47C7-4808-4762-8ED1-743266CBBF1F}">
      <dgm:prSet/>
      <dgm:spPr/>
      <dgm:t>
        <a:bodyPr/>
        <a:lstStyle/>
        <a:p>
          <a:endParaRPr lang="en-US"/>
        </a:p>
      </dgm:t>
    </dgm:pt>
    <dgm:pt modelId="{B6D5D508-0A1A-4432-AFE3-10C31F33E88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ছোবড়া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7CB3FA36-14F0-4FDA-B950-FC04C92B3BDC}" type="sibTrans" cxnId="{404CFDBC-674F-43F1-A51C-DF0A0908945A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EB20952-DA6B-4219-BE6F-C3696C381477}" type="parTrans" cxnId="{404CFDBC-674F-43F1-A51C-DF0A0908945A}">
      <dgm:prSet/>
      <dgm:spPr/>
      <dgm:t>
        <a:bodyPr/>
        <a:lstStyle/>
        <a:p>
          <a:endParaRPr lang="en-US"/>
        </a:p>
      </dgm:t>
    </dgm:pt>
    <dgm:pt modelId="{E704F862-DCF2-442A-B1EC-6E818C51561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কাঠ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C307B16E-7B1F-41EA-BBEA-540EA215CE73}" type="sibTrans" cxnId="{00DADF26-3EBD-4C32-8D49-B8E55E98B3DE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C95A6EC9-EB5B-4528-9B82-99C05C12EDC4}" type="parTrans" cxnId="{00DADF26-3EBD-4C32-8D49-B8E55E98B3DE}">
      <dgm:prSet/>
      <dgm:spPr/>
      <dgm:t>
        <a:bodyPr/>
        <a:lstStyle/>
        <a:p>
          <a:endParaRPr lang="en-US"/>
        </a:p>
      </dgm:t>
    </dgm:pt>
    <dgm:pt modelId="{3BFE7004-0943-4DA1-9E7C-C14B8F8359C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রেশম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1298D2B-064B-4611-BB8C-1ACFD745E299}" type="sibTrans" cxnId="{828CBABE-8990-4232-8744-4452371A312F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7936BA9-B5A1-49EE-AF13-597C6099969D}" type="parTrans" cxnId="{828CBABE-8990-4232-8744-4452371A312F}">
      <dgm:prSet/>
      <dgm:spPr/>
      <dgm:t>
        <a:bodyPr/>
        <a:lstStyle/>
        <a:p>
          <a:endParaRPr lang="en-US"/>
        </a:p>
      </dgm:t>
    </dgm:pt>
    <dgm:pt modelId="{FB65B5EA-68B6-4BA0-A2CA-86D7BF04433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লবণ শিল্প</a:t>
          </a:r>
          <a:endParaRPr lang="en-US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261369A-E10E-4DFE-8A34-C4CD2DD146D9}" type="sibTrans" cxnId="{28B5BE02-1EFA-4E4C-8D1A-F5409AD6BD29}">
      <dgm:prSet/>
      <dgm:spPr>
        <a:solidFill>
          <a:srgbClr val="00B05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6DE5A84-75E0-41BF-91D0-95E8496FB31D}" type="parTrans" cxnId="{28B5BE02-1EFA-4E4C-8D1A-F5409AD6BD29}">
      <dgm:prSet/>
      <dgm:spPr/>
      <dgm:t>
        <a:bodyPr/>
        <a:lstStyle/>
        <a:p>
          <a:endParaRPr lang="en-US"/>
        </a:p>
      </dgm:t>
    </dgm:pt>
    <dgm:pt modelId="{D30EAAFC-C261-4AD1-9392-AE96E8BC053E}" type="pres">
      <dgm:prSet presAssocID="{9EBA7E53-A8DE-4602-A52B-3A830F2262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666B9-9E84-4A52-A625-6CA49D14A3B8}" type="pres">
      <dgm:prSet presAssocID="{7C517F1C-7320-4F31-B228-17DE2F16C64E}" presName="centerShape" presStyleLbl="node0" presStyleIdx="0" presStyleCnt="1"/>
      <dgm:spPr/>
      <dgm:t>
        <a:bodyPr/>
        <a:lstStyle/>
        <a:p>
          <a:endParaRPr lang="en-US"/>
        </a:p>
      </dgm:t>
    </dgm:pt>
    <dgm:pt modelId="{F69B888A-A99B-4592-B37A-540763226AB3}" type="pres">
      <dgm:prSet presAssocID="{197F4E3B-3679-4BB6-B672-ADAD4187D49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858D3-44E5-46EC-BB5F-A88B99F0FA8D}" type="pres">
      <dgm:prSet presAssocID="{197F4E3B-3679-4BB6-B672-ADAD4187D490}" presName="dummy" presStyleCnt="0"/>
      <dgm:spPr/>
    </dgm:pt>
    <dgm:pt modelId="{B2FCC7BF-171A-4658-96CA-6A216E196E26}" type="pres">
      <dgm:prSet presAssocID="{6DE46F14-5D16-4FF3-94C6-02D7BAF8F3E1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0F0FED4-AFA3-4CDD-BBF1-42F24C9785B8}" type="pres">
      <dgm:prSet presAssocID="{1DEB6E39-7D0E-401D-AAC9-E35725838BE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EFCF8-A51E-4AB8-87AD-A48B040DB9E1}" type="pres">
      <dgm:prSet presAssocID="{1DEB6E39-7D0E-401D-AAC9-E35725838BEE}" presName="dummy" presStyleCnt="0"/>
      <dgm:spPr/>
    </dgm:pt>
    <dgm:pt modelId="{6D469126-76BD-434B-97C5-F8468E1D1BD9}" type="pres">
      <dgm:prSet presAssocID="{A1759396-E9ED-4B20-ABCA-4191CEB4F982}" presName="sibTrans" presStyleLbl="sibTrans2D1" presStyleIdx="1" presStyleCnt="7" custLinFactNeighborY="-6531"/>
      <dgm:spPr/>
      <dgm:t>
        <a:bodyPr/>
        <a:lstStyle/>
        <a:p>
          <a:endParaRPr lang="en-US"/>
        </a:p>
      </dgm:t>
    </dgm:pt>
    <dgm:pt modelId="{F6AAF60C-D72B-485C-BE2F-98EDB7F38CB8}" type="pres">
      <dgm:prSet presAssocID="{B40191CF-7EAD-4A70-B3FC-0EBA8FCB0B6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0A859-6076-4138-B13F-52C1DEE72A3B}" type="pres">
      <dgm:prSet presAssocID="{B40191CF-7EAD-4A70-B3FC-0EBA8FCB0B62}" presName="dummy" presStyleCnt="0"/>
      <dgm:spPr/>
    </dgm:pt>
    <dgm:pt modelId="{1253ADD4-B05F-4AB4-A4EF-911738BDBC37}" type="pres">
      <dgm:prSet presAssocID="{858D7DBB-B61B-4658-96D2-A748BD281D81}" presName="sibTrans" presStyleLbl="sibTrans2D1" presStyleIdx="2" presStyleCnt="7"/>
      <dgm:spPr/>
      <dgm:t>
        <a:bodyPr/>
        <a:lstStyle/>
        <a:p>
          <a:endParaRPr lang="en-US"/>
        </a:p>
      </dgm:t>
    </dgm:pt>
    <dgm:pt modelId="{EFBEFB31-EA9E-4BCA-8BEE-7C7A3432A6CF}" type="pres">
      <dgm:prSet presAssocID="{B6D5D508-0A1A-4432-AFE3-10C31F33E88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20A8-F1D7-4E0B-BBFB-0A8C67CE2476}" type="pres">
      <dgm:prSet presAssocID="{B6D5D508-0A1A-4432-AFE3-10C31F33E883}" presName="dummy" presStyleCnt="0"/>
      <dgm:spPr/>
    </dgm:pt>
    <dgm:pt modelId="{3BF6DAE2-54FC-42EF-9C87-3F2780E63821}" type="pres">
      <dgm:prSet presAssocID="{7CB3FA36-14F0-4FDA-B950-FC04C92B3BDC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3623E9F-0BC4-4EEB-B60D-FD103705BB24}" type="pres">
      <dgm:prSet presAssocID="{E704F862-DCF2-442A-B1EC-6E818C51561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C998B-8085-46D7-A110-38B664D3AAA8}" type="pres">
      <dgm:prSet presAssocID="{E704F862-DCF2-442A-B1EC-6E818C515618}" presName="dummy" presStyleCnt="0"/>
      <dgm:spPr/>
    </dgm:pt>
    <dgm:pt modelId="{CDC81125-7984-4A2C-8522-D8C39F4A0A65}" type="pres">
      <dgm:prSet presAssocID="{C307B16E-7B1F-41EA-BBEA-540EA215CE73}" presName="sibTrans" presStyleLbl="sibTrans2D1" presStyleIdx="4" presStyleCnt="7"/>
      <dgm:spPr/>
      <dgm:t>
        <a:bodyPr/>
        <a:lstStyle/>
        <a:p>
          <a:endParaRPr lang="en-US"/>
        </a:p>
      </dgm:t>
    </dgm:pt>
    <dgm:pt modelId="{AFE8E78D-27A1-4051-B181-54CA72D1524E}" type="pres">
      <dgm:prSet presAssocID="{3BFE7004-0943-4DA1-9E7C-C14B8F8359C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6D453-7A1D-4B00-BBAC-CDFD7CA0BDE4}" type="pres">
      <dgm:prSet presAssocID="{3BFE7004-0943-4DA1-9E7C-C14B8F8359CE}" presName="dummy" presStyleCnt="0"/>
      <dgm:spPr/>
    </dgm:pt>
    <dgm:pt modelId="{E7E58DA9-66DB-479B-B50A-C4A761BE4BB4}" type="pres">
      <dgm:prSet presAssocID="{F1298D2B-064B-4611-BB8C-1ACFD745E299}" presName="sibTrans" presStyleLbl="sibTrans2D1" presStyleIdx="5" presStyleCnt="7"/>
      <dgm:spPr/>
      <dgm:t>
        <a:bodyPr/>
        <a:lstStyle/>
        <a:p>
          <a:endParaRPr lang="en-US"/>
        </a:p>
      </dgm:t>
    </dgm:pt>
    <dgm:pt modelId="{B5FCAF83-BCB5-47FF-9023-136435C063C5}" type="pres">
      <dgm:prSet presAssocID="{FB65B5EA-68B6-4BA0-A2CA-86D7BF04433F}" presName="node" presStyleLbl="node1" presStyleIdx="6" presStyleCnt="7" custRadScaleRad="100565" custRadScaleInc="2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0E0C2-DC05-4679-929C-CA002D9C8DB7}" type="pres">
      <dgm:prSet presAssocID="{FB65B5EA-68B6-4BA0-A2CA-86D7BF04433F}" presName="dummy" presStyleCnt="0"/>
      <dgm:spPr/>
    </dgm:pt>
    <dgm:pt modelId="{8DB1061B-8A9E-4997-B980-50CBB1A0BD09}" type="pres">
      <dgm:prSet presAssocID="{D261369A-E10E-4DFE-8A34-C4CD2DD146D9}" presName="sibTrans" presStyleLbl="sibTrans2D1" presStyleIdx="6" presStyleCnt="7" custLinFactNeighborY="-1958"/>
      <dgm:spPr/>
      <dgm:t>
        <a:bodyPr/>
        <a:lstStyle/>
        <a:p>
          <a:endParaRPr lang="en-US"/>
        </a:p>
      </dgm:t>
    </dgm:pt>
  </dgm:ptLst>
  <dgm:cxnLst>
    <dgm:cxn modelId="{BB7D17E5-2A7E-4A9D-8014-42F713B4E2B0}" type="presOf" srcId="{FB65B5EA-68B6-4BA0-A2CA-86D7BF04433F}" destId="{B5FCAF83-BCB5-47FF-9023-136435C063C5}" srcOrd="0" destOrd="0" presId="urn:microsoft.com/office/officeart/2005/8/layout/radial6"/>
    <dgm:cxn modelId="{8FD73402-7817-4B4D-94DB-0E3BB7E37356}" type="presOf" srcId="{D261369A-E10E-4DFE-8A34-C4CD2DD146D9}" destId="{8DB1061B-8A9E-4997-B980-50CBB1A0BD09}" srcOrd="0" destOrd="0" presId="urn:microsoft.com/office/officeart/2005/8/layout/radial6"/>
    <dgm:cxn modelId="{71ADE5D5-A71F-40AC-B29D-2C12443D4F79}" type="presOf" srcId="{A1759396-E9ED-4B20-ABCA-4191CEB4F982}" destId="{6D469126-76BD-434B-97C5-F8468E1D1BD9}" srcOrd="0" destOrd="0" presId="urn:microsoft.com/office/officeart/2005/8/layout/radial6"/>
    <dgm:cxn modelId="{404CFDBC-674F-43F1-A51C-DF0A0908945A}" srcId="{7C517F1C-7320-4F31-B228-17DE2F16C64E}" destId="{B6D5D508-0A1A-4432-AFE3-10C31F33E883}" srcOrd="3" destOrd="0" parTransId="{0EB20952-DA6B-4219-BE6F-C3696C381477}" sibTransId="{7CB3FA36-14F0-4FDA-B950-FC04C92B3BDC}"/>
    <dgm:cxn modelId="{ABB2A877-6A29-426E-BB1F-2766E096499F}" type="presOf" srcId="{F1298D2B-064B-4611-BB8C-1ACFD745E299}" destId="{E7E58DA9-66DB-479B-B50A-C4A761BE4BB4}" srcOrd="0" destOrd="0" presId="urn:microsoft.com/office/officeart/2005/8/layout/radial6"/>
    <dgm:cxn modelId="{00DADF26-3EBD-4C32-8D49-B8E55E98B3DE}" srcId="{7C517F1C-7320-4F31-B228-17DE2F16C64E}" destId="{E704F862-DCF2-442A-B1EC-6E818C515618}" srcOrd="4" destOrd="0" parTransId="{C95A6EC9-EB5B-4528-9B82-99C05C12EDC4}" sibTransId="{C307B16E-7B1F-41EA-BBEA-540EA215CE73}"/>
    <dgm:cxn modelId="{2EBAB171-7874-422E-9B82-7800FCEBB474}" type="presOf" srcId="{7C517F1C-7320-4F31-B228-17DE2F16C64E}" destId="{EAE666B9-9E84-4A52-A625-6CA49D14A3B8}" srcOrd="0" destOrd="0" presId="urn:microsoft.com/office/officeart/2005/8/layout/radial6"/>
    <dgm:cxn modelId="{28B5BE02-1EFA-4E4C-8D1A-F5409AD6BD29}" srcId="{7C517F1C-7320-4F31-B228-17DE2F16C64E}" destId="{FB65B5EA-68B6-4BA0-A2CA-86D7BF04433F}" srcOrd="6" destOrd="0" parTransId="{36DE5A84-75E0-41BF-91D0-95E8496FB31D}" sibTransId="{D261369A-E10E-4DFE-8A34-C4CD2DD146D9}"/>
    <dgm:cxn modelId="{32149DE3-9634-4824-B1A7-6B0BE4074606}" srcId="{9EBA7E53-A8DE-4602-A52B-3A830F22627C}" destId="{7C517F1C-7320-4F31-B228-17DE2F16C64E}" srcOrd="0" destOrd="0" parTransId="{BDDF86AA-396E-4182-BF2C-67B176CF068D}" sibTransId="{229EDC0E-EB09-44B1-A8F9-CD85F9F25187}"/>
    <dgm:cxn modelId="{CCEEC7C2-E653-4448-8C47-5CC570D366BE}" type="presOf" srcId="{E704F862-DCF2-442A-B1EC-6E818C515618}" destId="{43623E9F-0BC4-4EEB-B60D-FD103705BB24}" srcOrd="0" destOrd="0" presId="urn:microsoft.com/office/officeart/2005/8/layout/radial6"/>
    <dgm:cxn modelId="{F81AFE70-7680-470E-A95A-7A48E41674B2}" type="presOf" srcId="{7CB3FA36-14F0-4FDA-B950-FC04C92B3BDC}" destId="{3BF6DAE2-54FC-42EF-9C87-3F2780E63821}" srcOrd="0" destOrd="0" presId="urn:microsoft.com/office/officeart/2005/8/layout/radial6"/>
    <dgm:cxn modelId="{82042263-A100-499C-A94C-2B06DAC7956D}" type="presOf" srcId="{C307B16E-7B1F-41EA-BBEA-540EA215CE73}" destId="{CDC81125-7984-4A2C-8522-D8C39F4A0A65}" srcOrd="0" destOrd="0" presId="urn:microsoft.com/office/officeart/2005/8/layout/radial6"/>
    <dgm:cxn modelId="{E56E3DBC-EF54-4488-BED3-B77FAAADC972}" type="presOf" srcId="{197F4E3B-3679-4BB6-B672-ADAD4187D490}" destId="{F69B888A-A99B-4592-B37A-540763226AB3}" srcOrd="0" destOrd="0" presId="urn:microsoft.com/office/officeart/2005/8/layout/radial6"/>
    <dgm:cxn modelId="{8B65DFD9-8F0E-4EC2-8A47-2897FF048771}" srcId="{7C517F1C-7320-4F31-B228-17DE2F16C64E}" destId="{197F4E3B-3679-4BB6-B672-ADAD4187D490}" srcOrd="0" destOrd="0" parTransId="{A2A977C2-5CE6-4E8E-8D3A-66290FF8155E}" sibTransId="{6DE46F14-5D16-4FF3-94C6-02D7BAF8F3E1}"/>
    <dgm:cxn modelId="{483E47C7-4808-4762-8ED1-743266CBBF1F}" srcId="{7C517F1C-7320-4F31-B228-17DE2F16C64E}" destId="{B40191CF-7EAD-4A70-B3FC-0EBA8FCB0B62}" srcOrd="2" destOrd="0" parTransId="{61D1702A-08CD-43E4-934B-A9E8B8D1C12B}" sibTransId="{858D7DBB-B61B-4658-96D2-A748BD281D81}"/>
    <dgm:cxn modelId="{AA938275-E17E-4E86-9952-AA2AB5CEA681}" type="presOf" srcId="{3BFE7004-0943-4DA1-9E7C-C14B8F8359CE}" destId="{AFE8E78D-27A1-4051-B181-54CA72D1524E}" srcOrd="0" destOrd="0" presId="urn:microsoft.com/office/officeart/2005/8/layout/radial6"/>
    <dgm:cxn modelId="{828CBABE-8990-4232-8744-4452371A312F}" srcId="{7C517F1C-7320-4F31-B228-17DE2F16C64E}" destId="{3BFE7004-0943-4DA1-9E7C-C14B8F8359CE}" srcOrd="5" destOrd="0" parTransId="{47936BA9-B5A1-49EE-AF13-597C6099969D}" sibTransId="{F1298D2B-064B-4611-BB8C-1ACFD745E299}"/>
    <dgm:cxn modelId="{91C00459-0907-48F9-98CC-A3AFEE128F82}" type="presOf" srcId="{B40191CF-7EAD-4A70-B3FC-0EBA8FCB0B62}" destId="{F6AAF60C-D72B-485C-BE2F-98EDB7F38CB8}" srcOrd="0" destOrd="0" presId="urn:microsoft.com/office/officeart/2005/8/layout/radial6"/>
    <dgm:cxn modelId="{178A24F9-B4DB-4452-A2FD-0DDC1D11BA1B}" type="presOf" srcId="{6DE46F14-5D16-4FF3-94C6-02D7BAF8F3E1}" destId="{B2FCC7BF-171A-4658-96CA-6A216E196E26}" srcOrd="0" destOrd="0" presId="urn:microsoft.com/office/officeart/2005/8/layout/radial6"/>
    <dgm:cxn modelId="{52182655-9EE2-4E24-B551-A188FD0BD5AB}" srcId="{7C517F1C-7320-4F31-B228-17DE2F16C64E}" destId="{1DEB6E39-7D0E-401D-AAC9-E35725838BEE}" srcOrd="1" destOrd="0" parTransId="{E9DAF1DB-9F99-4620-ABFC-4E5FFF30623B}" sibTransId="{A1759396-E9ED-4B20-ABCA-4191CEB4F982}"/>
    <dgm:cxn modelId="{DD648F0C-6C0A-4BB3-A67D-34BB37BE793E}" type="presOf" srcId="{1DEB6E39-7D0E-401D-AAC9-E35725838BEE}" destId="{00F0FED4-AFA3-4CDD-BBF1-42F24C9785B8}" srcOrd="0" destOrd="0" presId="urn:microsoft.com/office/officeart/2005/8/layout/radial6"/>
    <dgm:cxn modelId="{C228C053-369B-42F4-B4C6-54F2176E277E}" type="presOf" srcId="{9EBA7E53-A8DE-4602-A52B-3A830F22627C}" destId="{D30EAAFC-C261-4AD1-9392-AE96E8BC053E}" srcOrd="0" destOrd="0" presId="urn:microsoft.com/office/officeart/2005/8/layout/radial6"/>
    <dgm:cxn modelId="{556619CB-8B6C-4DEE-9A39-91E73288C1F5}" type="presOf" srcId="{B6D5D508-0A1A-4432-AFE3-10C31F33E883}" destId="{EFBEFB31-EA9E-4BCA-8BEE-7C7A3432A6CF}" srcOrd="0" destOrd="0" presId="urn:microsoft.com/office/officeart/2005/8/layout/radial6"/>
    <dgm:cxn modelId="{81D0B47F-B19F-4D7B-A418-3327485BA004}" type="presOf" srcId="{858D7DBB-B61B-4658-96D2-A748BD281D81}" destId="{1253ADD4-B05F-4AB4-A4EF-911738BDBC37}" srcOrd="0" destOrd="0" presId="urn:microsoft.com/office/officeart/2005/8/layout/radial6"/>
    <dgm:cxn modelId="{9674F57C-018A-4BE7-BA71-93439A8BDC65}" type="presParOf" srcId="{D30EAAFC-C261-4AD1-9392-AE96E8BC053E}" destId="{EAE666B9-9E84-4A52-A625-6CA49D14A3B8}" srcOrd="0" destOrd="0" presId="urn:microsoft.com/office/officeart/2005/8/layout/radial6"/>
    <dgm:cxn modelId="{927CBA30-5835-4E49-83BD-8DC3E1FAB6B5}" type="presParOf" srcId="{D30EAAFC-C261-4AD1-9392-AE96E8BC053E}" destId="{F69B888A-A99B-4592-B37A-540763226AB3}" srcOrd="1" destOrd="0" presId="urn:microsoft.com/office/officeart/2005/8/layout/radial6"/>
    <dgm:cxn modelId="{3B22739A-BE60-43AF-9D25-63DADC08DA5F}" type="presParOf" srcId="{D30EAAFC-C261-4AD1-9392-AE96E8BC053E}" destId="{D1E858D3-44E5-46EC-BB5F-A88B99F0FA8D}" srcOrd="2" destOrd="0" presId="urn:microsoft.com/office/officeart/2005/8/layout/radial6"/>
    <dgm:cxn modelId="{283A1E00-3519-4EDF-9CBA-E1649DCF26D7}" type="presParOf" srcId="{D30EAAFC-C261-4AD1-9392-AE96E8BC053E}" destId="{B2FCC7BF-171A-4658-96CA-6A216E196E26}" srcOrd="3" destOrd="0" presId="urn:microsoft.com/office/officeart/2005/8/layout/radial6"/>
    <dgm:cxn modelId="{57A34031-6305-49B8-9C5E-1C61617542A0}" type="presParOf" srcId="{D30EAAFC-C261-4AD1-9392-AE96E8BC053E}" destId="{00F0FED4-AFA3-4CDD-BBF1-42F24C9785B8}" srcOrd="4" destOrd="0" presId="urn:microsoft.com/office/officeart/2005/8/layout/radial6"/>
    <dgm:cxn modelId="{2BF3FDF2-40B7-4121-A7FB-518C88A6BFDB}" type="presParOf" srcId="{D30EAAFC-C261-4AD1-9392-AE96E8BC053E}" destId="{6EFEFCF8-A51E-4AB8-87AD-A48B040DB9E1}" srcOrd="5" destOrd="0" presId="urn:microsoft.com/office/officeart/2005/8/layout/radial6"/>
    <dgm:cxn modelId="{EF48DED6-AE13-4C37-81D8-6BA62C1F2855}" type="presParOf" srcId="{D30EAAFC-C261-4AD1-9392-AE96E8BC053E}" destId="{6D469126-76BD-434B-97C5-F8468E1D1BD9}" srcOrd="6" destOrd="0" presId="urn:microsoft.com/office/officeart/2005/8/layout/radial6"/>
    <dgm:cxn modelId="{A3E20E83-C90B-4C53-BDC9-4FE7701A1C7A}" type="presParOf" srcId="{D30EAAFC-C261-4AD1-9392-AE96E8BC053E}" destId="{F6AAF60C-D72B-485C-BE2F-98EDB7F38CB8}" srcOrd="7" destOrd="0" presId="urn:microsoft.com/office/officeart/2005/8/layout/radial6"/>
    <dgm:cxn modelId="{E8AB0788-ABFE-4A52-9C1C-C016E43FA95F}" type="presParOf" srcId="{D30EAAFC-C261-4AD1-9392-AE96E8BC053E}" destId="{AFF0A859-6076-4138-B13F-52C1DEE72A3B}" srcOrd="8" destOrd="0" presId="urn:microsoft.com/office/officeart/2005/8/layout/radial6"/>
    <dgm:cxn modelId="{A3DECFA4-A755-41FE-9FB7-DC2B7000EFA2}" type="presParOf" srcId="{D30EAAFC-C261-4AD1-9392-AE96E8BC053E}" destId="{1253ADD4-B05F-4AB4-A4EF-911738BDBC37}" srcOrd="9" destOrd="0" presId="urn:microsoft.com/office/officeart/2005/8/layout/radial6"/>
    <dgm:cxn modelId="{8D5C0684-BE77-4F4B-894D-80455FBFC5DD}" type="presParOf" srcId="{D30EAAFC-C261-4AD1-9392-AE96E8BC053E}" destId="{EFBEFB31-EA9E-4BCA-8BEE-7C7A3432A6CF}" srcOrd="10" destOrd="0" presId="urn:microsoft.com/office/officeart/2005/8/layout/radial6"/>
    <dgm:cxn modelId="{5D617692-17B1-48C4-8C48-90B5C1965463}" type="presParOf" srcId="{D30EAAFC-C261-4AD1-9392-AE96E8BC053E}" destId="{B54520A8-F1D7-4E0B-BBFB-0A8C67CE2476}" srcOrd="11" destOrd="0" presId="urn:microsoft.com/office/officeart/2005/8/layout/radial6"/>
    <dgm:cxn modelId="{700587D9-37A8-439D-A952-CF22D05C140B}" type="presParOf" srcId="{D30EAAFC-C261-4AD1-9392-AE96E8BC053E}" destId="{3BF6DAE2-54FC-42EF-9C87-3F2780E63821}" srcOrd="12" destOrd="0" presId="urn:microsoft.com/office/officeart/2005/8/layout/radial6"/>
    <dgm:cxn modelId="{BEABD60A-DC85-41EE-8858-E10886EFBB72}" type="presParOf" srcId="{D30EAAFC-C261-4AD1-9392-AE96E8BC053E}" destId="{43623E9F-0BC4-4EEB-B60D-FD103705BB24}" srcOrd="13" destOrd="0" presId="urn:microsoft.com/office/officeart/2005/8/layout/radial6"/>
    <dgm:cxn modelId="{8D533453-7732-45B5-8EDA-0DA463F7890A}" type="presParOf" srcId="{D30EAAFC-C261-4AD1-9392-AE96E8BC053E}" destId="{E21C998B-8085-46D7-A110-38B664D3AAA8}" srcOrd="14" destOrd="0" presId="urn:microsoft.com/office/officeart/2005/8/layout/radial6"/>
    <dgm:cxn modelId="{50FA1E0D-BC1C-4E64-A51F-5ED735D77296}" type="presParOf" srcId="{D30EAAFC-C261-4AD1-9392-AE96E8BC053E}" destId="{CDC81125-7984-4A2C-8522-D8C39F4A0A65}" srcOrd="15" destOrd="0" presId="urn:microsoft.com/office/officeart/2005/8/layout/radial6"/>
    <dgm:cxn modelId="{8107DEF5-C6EE-41BA-84A8-EF7042A1D164}" type="presParOf" srcId="{D30EAAFC-C261-4AD1-9392-AE96E8BC053E}" destId="{AFE8E78D-27A1-4051-B181-54CA72D1524E}" srcOrd="16" destOrd="0" presId="urn:microsoft.com/office/officeart/2005/8/layout/radial6"/>
    <dgm:cxn modelId="{CB5E3015-2315-47D7-B4DC-F69DC5DFE03A}" type="presParOf" srcId="{D30EAAFC-C261-4AD1-9392-AE96E8BC053E}" destId="{6AF6D453-7A1D-4B00-BBAC-CDFD7CA0BDE4}" srcOrd="17" destOrd="0" presId="urn:microsoft.com/office/officeart/2005/8/layout/radial6"/>
    <dgm:cxn modelId="{9859AD12-AEC4-4B81-A3D4-7F77CA3EC00B}" type="presParOf" srcId="{D30EAAFC-C261-4AD1-9392-AE96E8BC053E}" destId="{E7E58DA9-66DB-479B-B50A-C4A761BE4BB4}" srcOrd="18" destOrd="0" presId="urn:microsoft.com/office/officeart/2005/8/layout/radial6"/>
    <dgm:cxn modelId="{462C98FD-8941-4A63-B071-8214EC0B2C65}" type="presParOf" srcId="{D30EAAFC-C261-4AD1-9392-AE96E8BC053E}" destId="{B5FCAF83-BCB5-47FF-9023-136435C063C5}" srcOrd="19" destOrd="0" presId="urn:microsoft.com/office/officeart/2005/8/layout/radial6"/>
    <dgm:cxn modelId="{9E895F81-E40F-4249-9E9E-0C92E74230B6}" type="presParOf" srcId="{D30EAAFC-C261-4AD1-9392-AE96E8BC053E}" destId="{D090E0C2-DC05-4679-929C-CA002D9C8DB7}" srcOrd="20" destOrd="0" presId="urn:microsoft.com/office/officeart/2005/8/layout/radial6"/>
    <dgm:cxn modelId="{04480728-9DCD-40E8-80ED-A9B5DD3001EF}" type="presParOf" srcId="{D30EAAFC-C261-4AD1-9392-AE96E8BC053E}" destId="{8DB1061B-8A9E-4997-B980-50CBB1A0BD0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B1061B-8A9E-4997-B980-50CBB1A0BD09}">
      <dsp:nvSpPr>
        <dsp:cNvPr id="0" name=""/>
        <dsp:cNvSpPr/>
      </dsp:nvSpPr>
      <dsp:spPr>
        <a:xfrm>
          <a:off x="2169753" y="452092"/>
          <a:ext cx="4240920" cy="4240920"/>
        </a:xfrm>
        <a:prstGeom prst="blockArc">
          <a:avLst>
            <a:gd name="adj1" fmla="val 13152360"/>
            <a:gd name="adj2" fmla="val 16224947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58DA9-66DB-479B-B50A-C4A761BE4BB4}">
      <dsp:nvSpPr>
        <dsp:cNvPr id="0" name=""/>
        <dsp:cNvSpPr/>
      </dsp:nvSpPr>
      <dsp:spPr>
        <a:xfrm>
          <a:off x="2181465" y="520640"/>
          <a:ext cx="4240920" cy="4240920"/>
        </a:xfrm>
        <a:prstGeom prst="blockArc">
          <a:avLst>
            <a:gd name="adj1" fmla="val 10003883"/>
            <a:gd name="adj2" fmla="val 13121553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1125-7984-4A2C-8522-D8C39F4A0A65}">
      <dsp:nvSpPr>
        <dsp:cNvPr id="0" name=""/>
        <dsp:cNvSpPr/>
      </dsp:nvSpPr>
      <dsp:spPr>
        <a:xfrm>
          <a:off x="2184839" y="535184"/>
          <a:ext cx="4240920" cy="4240920"/>
        </a:xfrm>
        <a:prstGeom prst="blockArc">
          <a:avLst>
            <a:gd name="adj1" fmla="val 6942857"/>
            <a:gd name="adj2" fmla="val 10028571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6DAE2-54FC-42EF-9C87-3F2780E63821}">
      <dsp:nvSpPr>
        <dsp:cNvPr id="0" name=""/>
        <dsp:cNvSpPr/>
      </dsp:nvSpPr>
      <dsp:spPr>
        <a:xfrm>
          <a:off x="2184839" y="535184"/>
          <a:ext cx="4240920" cy="4240920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3ADD4-B05F-4AB4-A4EF-911738BDBC37}">
      <dsp:nvSpPr>
        <dsp:cNvPr id="0" name=""/>
        <dsp:cNvSpPr/>
      </dsp:nvSpPr>
      <dsp:spPr>
        <a:xfrm>
          <a:off x="2184839" y="535184"/>
          <a:ext cx="4240920" cy="4240920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69126-76BD-434B-97C5-F8468E1D1BD9}">
      <dsp:nvSpPr>
        <dsp:cNvPr id="0" name=""/>
        <dsp:cNvSpPr/>
      </dsp:nvSpPr>
      <dsp:spPr>
        <a:xfrm>
          <a:off x="2184839" y="258209"/>
          <a:ext cx="4240920" cy="4240920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CC7BF-171A-4658-96CA-6A216E196E26}">
      <dsp:nvSpPr>
        <dsp:cNvPr id="0" name=""/>
        <dsp:cNvSpPr/>
      </dsp:nvSpPr>
      <dsp:spPr>
        <a:xfrm>
          <a:off x="2184839" y="535184"/>
          <a:ext cx="4240920" cy="4240920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solidFill>
          <a:srgbClr val="00B05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666B9-9E84-4A52-A625-6CA49D14A3B8}">
      <dsp:nvSpPr>
        <dsp:cNvPr id="0" name=""/>
        <dsp:cNvSpPr/>
      </dsp:nvSpPr>
      <dsp:spPr>
        <a:xfrm>
          <a:off x="3483340" y="1833685"/>
          <a:ext cx="1643918" cy="1643918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rPr>
            <a:t>কুটির শিল্প</a:t>
          </a:r>
          <a:endParaRPr lang="en-US" sz="3900" kern="1200" dirty="0">
            <a:solidFill>
              <a:srgbClr val="FF3399"/>
            </a:solidFill>
            <a:latin typeface="NikoshBAN" pitchFamily="2" charset="0"/>
            <a:cs typeface="NikoshBAN" pitchFamily="2" charset="0"/>
          </a:endParaRPr>
        </a:p>
      </dsp:txBody>
      <dsp:txXfrm>
        <a:off x="3483340" y="1833685"/>
        <a:ext cx="1643918" cy="1643918"/>
      </dsp:txXfrm>
    </dsp:sp>
    <dsp:sp modelId="{F69B888A-A99B-4592-B37A-540763226AB3}">
      <dsp:nvSpPr>
        <dsp:cNvPr id="0" name=""/>
        <dsp:cNvSpPr/>
      </dsp:nvSpPr>
      <dsp:spPr>
        <a:xfrm>
          <a:off x="3729928" y="1239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তাঁত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3729928" y="1239"/>
        <a:ext cx="1150742" cy="1150742"/>
      </dsp:txXfrm>
    </dsp:sp>
    <dsp:sp modelId="{00F0FED4-AFA3-4CDD-BBF1-42F24C9785B8}">
      <dsp:nvSpPr>
        <dsp:cNvPr id="0" name=""/>
        <dsp:cNvSpPr/>
      </dsp:nvSpPr>
      <dsp:spPr>
        <a:xfrm>
          <a:off x="5355382" y="784017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মৃৎ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355382" y="784017"/>
        <a:ext cx="1150742" cy="1150742"/>
      </dsp:txXfrm>
    </dsp:sp>
    <dsp:sp modelId="{F6AAF60C-D72B-485C-BE2F-98EDB7F38CB8}">
      <dsp:nvSpPr>
        <dsp:cNvPr id="0" name=""/>
        <dsp:cNvSpPr/>
      </dsp:nvSpPr>
      <dsp:spPr>
        <a:xfrm>
          <a:off x="5756836" y="2542901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বাঁশ ও বেত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5756836" y="2542901"/>
        <a:ext cx="1150742" cy="1150742"/>
      </dsp:txXfrm>
    </dsp:sp>
    <dsp:sp modelId="{EFBEFB31-EA9E-4BCA-8BEE-7C7A3432A6CF}">
      <dsp:nvSpPr>
        <dsp:cNvPr id="0" name=""/>
        <dsp:cNvSpPr/>
      </dsp:nvSpPr>
      <dsp:spPr>
        <a:xfrm>
          <a:off x="4631987" y="3953417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ছোবড়া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4631987" y="3953417"/>
        <a:ext cx="1150742" cy="1150742"/>
      </dsp:txXfrm>
    </dsp:sp>
    <dsp:sp modelId="{43623E9F-0BC4-4EEB-B60D-FD103705BB24}">
      <dsp:nvSpPr>
        <dsp:cNvPr id="0" name=""/>
        <dsp:cNvSpPr/>
      </dsp:nvSpPr>
      <dsp:spPr>
        <a:xfrm>
          <a:off x="2827869" y="3953417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কাঠ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827869" y="3953417"/>
        <a:ext cx="1150742" cy="1150742"/>
      </dsp:txXfrm>
    </dsp:sp>
    <dsp:sp modelId="{AFE8E78D-27A1-4051-B181-54CA72D1524E}">
      <dsp:nvSpPr>
        <dsp:cNvPr id="0" name=""/>
        <dsp:cNvSpPr/>
      </dsp:nvSpPr>
      <dsp:spPr>
        <a:xfrm>
          <a:off x="1703020" y="2542901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রেশম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1703020" y="2542901"/>
        <a:ext cx="1150742" cy="1150742"/>
      </dsp:txXfrm>
    </dsp:sp>
    <dsp:sp modelId="{B5FCAF83-BCB5-47FF-9023-136435C063C5}">
      <dsp:nvSpPr>
        <dsp:cNvPr id="0" name=""/>
        <dsp:cNvSpPr/>
      </dsp:nvSpPr>
      <dsp:spPr>
        <a:xfrm>
          <a:off x="2103844" y="766039"/>
          <a:ext cx="1150742" cy="1150742"/>
        </a:xfrm>
        <a:prstGeom prst="ellipse">
          <a:avLst/>
        </a:prstGeom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rgbClr val="FF0000"/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লবণ শিল্প</a:t>
          </a:r>
          <a:endParaRPr lang="en-US" sz="21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103844" y="766039"/>
        <a:ext cx="1150742" cy="1150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756B-2997-4E4C-88D9-6901ED64BAE5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A017-FED1-4623-B733-CAD28F98D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6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8A017-FED1-4623-B733-CAD28F98DC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25-Mar-20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6934200" cy="1488996"/>
          </a:xfrm>
          <a:prstGeom prst="rect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BD" sz="6600" dirty="0" smtClean="0">
                <a:solidFill>
                  <a:srgbClr val="CC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6600" dirty="0" smtClean="0">
                <a:solidFill>
                  <a:srgbClr val="00B0F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6600" dirty="0" smtClean="0">
                <a:solidFill>
                  <a:srgbClr val="FF33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6600" dirty="0" smtClean="0">
                <a:solidFill>
                  <a:srgbClr val="6699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600" dirty="0">
              <a:solidFill>
                <a:srgbClr val="6699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312532"/>
            <a:ext cx="6934199" cy="4393068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h shilp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3962400" cy="2971800"/>
          </a:xfrm>
          <a:prstGeom prst="rect">
            <a:avLst/>
          </a:prstGeom>
        </p:spPr>
      </p:pic>
      <p:pic>
        <p:nvPicPr>
          <p:cNvPr id="4" name="Picture 3" descr="bet shil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152400"/>
            <a:ext cx="39243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বাঁশ ও বেত শিল্প : বাঁশ ও বেত দিয়ে তৈরি দ্রব্য সামগ্রিকে বাঁশ ও বেত শিল্প বলে।</a:t>
            </a:r>
            <a:endParaRPr lang="en-US" sz="4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বাঁশ ও বেত দিয়ে তৈরি করা হয় মোড়া, সোফা সেট, ঝুড়ি, কুলা, ফুলদানি, দোলনা ইত্যাদি।</a:t>
            </a:r>
            <a:endParaRPr lang="en-US" sz="44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ik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0"/>
            <a:ext cx="3905250" cy="2286000"/>
          </a:xfrm>
          <a:prstGeom prst="rect">
            <a:avLst/>
          </a:prstGeom>
        </p:spPr>
      </p:pic>
      <p:pic>
        <p:nvPicPr>
          <p:cNvPr id="3" name="Picture 2" descr="Sobra.jpg"/>
          <p:cNvPicPr>
            <a:picLocks noChangeAspect="1"/>
          </p:cNvPicPr>
          <p:nvPr/>
        </p:nvPicPr>
        <p:blipFill>
          <a:blip r:embed="rId3" cstate="print"/>
          <a:srcRect b="8872"/>
          <a:stretch>
            <a:fillRect/>
          </a:stretch>
        </p:blipFill>
        <p:spPr>
          <a:xfrm>
            <a:off x="4724400" y="2438401"/>
            <a:ext cx="4038600" cy="2285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85800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ছোবড়া শিল্প: নারিকেলের ছোবড়া দিয়ে দড়ি, পাপোশ, ব্রাশ, জাজিম প্রভৃতি তৈরি করা হয়।</a:t>
            </a:r>
            <a:endParaRPr lang="en-US" sz="4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hhob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800600"/>
            <a:ext cx="3962400" cy="1828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200400"/>
            <a:ext cx="3810000" cy="2543175"/>
          </a:xfrm>
          <a:prstGeom prst="rect">
            <a:avLst/>
          </a:prstGeom>
        </p:spPr>
      </p:pic>
      <p:pic>
        <p:nvPicPr>
          <p:cNvPr id="3" name="Picture 2" descr="kat asbabpat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1" y="533400"/>
            <a:ext cx="38100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কাঠ শিল্প : কাঠ দিয়ে যে সকল জিনিস তৈরি করা হয় তাকে কাঠ শিল্প বলে।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290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 দিয়ে আসবাবপত্র, লাঙ্গল, পুতুল, খেলনা প্রভৃতি জিনিস তৈরি হয়।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h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"/>
            <a:ext cx="3810000" cy="2514600"/>
          </a:xfrm>
          <a:prstGeom prst="rect">
            <a:avLst/>
          </a:prstGeom>
        </p:spPr>
      </p:pic>
      <p:pic>
        <p:nvPicPr>
          <p:cNvPr id="3" name="Picture 2" descr="reshom gu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95600"/>
            <a:ext cx="4267200" cy="3276600"/>
          </a:xfrm>
          <a:prstGeom prst="rect">
            <a:avLst/>
          </a:prstGeom>
        </p:spPr>
      </p:pic>
      <p:pic>
        <p:nvPicPr>
          <p:cNvPr id="4" name="Picture 3" descr="tut pata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228600"/>
            <a:ext cx="3810000" cy="2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200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962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 রেশম চাষের দৃশ্য দেখা যাচ্ছে।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32808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algn="just"/>
            <a:r>
              <a:rPr lang="en-US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রেশম</a:t>
            </a:r>
            <a:r>
              <a:rPr lang="en-US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শিল্পঃ</a:t>
            </a:r>
            <a:r>
              <a:rPr lang="en-US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তুত 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পাতায় এক </a:t>
            </a:r>
            <a:endParaRPr lang="en-US" sz="40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339725" indent="-339725" algn="just"/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ধরণের 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পোকা বাসা বেধে রেশম </a:t>
            </a:r>
            <a:endParaRPr lang="en-US" sz="40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339725" indent="-339725" algn="just"/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করে। এই রেশম থেকে যা </a:t>
            </a:r>
            <a:endParaRPr lang="en-US" sz="40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 marL="339725" indent="-339725" algn="just"/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হয় তাকে রেশম শিল্প বলে।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3528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 algn="just"/>
            <a:r>
              <a:rPr lang="en-US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রেশম </a:t>
            </a: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থেকে শাড়ি, চাদর, থান কাপড় এবং জনপ্রিয় রাজশাহী সিল্ক শাড়ি তৈরি হয়।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s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56795"/>
            <a:ext cx="3192328" cy="3200805"/>
          </a:xfrm>
          <a:prstGeom prst="rect">
            <a:avLst/>
          </a:prstGeom>
        </p:spPr>
      </p:pic>
      <p:pic>
        <p:nvPicPr>
          <p:cNvPr id="5" name="Picture 4" descr="resom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581400"/>
            <a:ext cx="3075308" cy="3276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ksb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762001"/>
            <a:ext cx="3810000" cy="2362200"/>
          </a:xfrm>
          <a:prstGeom prst="rect">
            <a:avLst/>
          </a:prstGeom>
        </p:spPr>
      </p:pic>
      <p:pic>
        <p:nvPicPr>
          <p:cNvPr id="3" name="Picture 2" descr="la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3762375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457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 algn="just"/>
            <a:r>
              <a:rPr lang="en-US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4400" dirty="0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শিল্পঃ</a:t>
            </a:r>
            <a:r>
              <a:rPr lang="en-US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সমুদ্রের </a:t>
            </a:r>
            <a:r>
              <a:rPr lang="bn-BD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লোনা পানি থেকে লবণ তৈরি হয়। আমাদের দেশে বছরে প্রায় ২৫ লক্ষ মণ লবণ তৈরি হয়।</a:t>
            </a:r>
            <a:endParaRPr lang="en-US" sz="4400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3048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7912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উপরে সংক্ষেপে কুটির শিল্পের একটি চিত্র দেওয়া হল।</a:t>
            </a:r>
            <a:endParaRPr lang="en-US" sz="32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u="sng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 algn="just">
              <a:buFont typeface="Wingdings" pitchFamily="2" charset="2"/>
              <a:buChar char="Ø"/>
            </a:pP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কুটির শিল্পে উৎপাদিত কতকগুলো দ্রব্যের নাম লিখ যা কৃষি ক্ষেত্রে ব্যবহৃত হয়।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7200" u="sng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44908"/>
            <a:ext cx="792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সাধারণত কুটির শিল্প কোথায় গড়ে উঠে?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লবণ তৈরির প্রধান উপাদান কী?</a:t>
            </a:r>
          </a:p>
          <a:p>
            <a:pPr marL="398463" indent="-398463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বাঁশ ও বেত শিল্প থেকে উৎপাদিত কয়েকটি দ্রব্যের নাম বল।</a:t>
            </a:r>
          </a:p>
          <a:p>
            <a:pPr marL="398463" indent="-398463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রেশম শিল্প থেকে উৎপাদিত জনপ্রিয় একটি দ্রব্যের নাম বল।</a:t>
            </a:r>
          </a:p>
          <a:p>
            <a:pPr>
              <a:buFont typeface="Wingdings" pitchFamily="2" charset="2"/>
              <a:buChar char="Ø"/>
            </a:pPr>
            <a:endParaRPr lang="en-US" sz="4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41737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স্বকর্মসংস্থানে কুটির শিল্পের গুরুত্ব বিশ্লেষণ কর।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1569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bn-BD" sz="9600" u="sng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u="sng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13716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এ.কে.এম.শরিফুল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4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মুক্তারপুর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আম-জামতালা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মাঃবিঃ</a:t>
            </a:r>
            <a:endParaRPr lang="en-US" sz="4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চৌগাছা,যশোর</a:t>
            </a:r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০১৭১৭২৫১৬০৫ </a:t>
            </a:r>
            <a:endParaRPr lang="bn-BD" sz="4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FF66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1430"/>
              <a:solidFill>
                <a:srgbClr val="FF66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yellow_flowers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533400" y="304800"/>
            <a:ext cx="8153400" cy="1371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6629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শ্রেণী : নবম 		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বিষয় : অর্থনীতি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(বাংলাদেশের শিল্প)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সময় : ৪০ মিনিট</a:t>
            </a:r>
          </a:p>
          <a:p>
            <a:pPr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4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২৪-০৩-২০২০</a:t>
            </a:r>
            <a:endParaRPr lang="bn-BD" sz="48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 smtClean="0">
                <a:ln w="1905"/>
                <a:solidFill>
                  <a:srgbClr val="FF99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b="1" u="sng" dirty="0">
              <a:ln w="1905"/>
              <a:solidFill>
                <a:srgbClr val="FF99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10812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কুটির শিল্প কি বলতে পারবে</a:t>
            </a:r>
            <a:r>
              <a:rPr lang="en-US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বিভিন্ন কুটির শিল্পের নাম বলতে পারবে</a:t>
            </a:r>
            <a:r>
              <a:rPr lang="en-US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কুটির শিল্পের কাঁচামাল চিহ্নিত করতে পারবে</a:t>
            </a:r>
            <a:r>
              <a:rPr lang="en-US" sz="4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4800" dirty="0" smtClean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কুটির শিল্পের ব্যবহার সম্পর্কে বলতে পারবে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rit shal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6781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953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উপরের ছবিগুলো কোন ধরণের কাজের মাধ্যমে পেয়ে থাকি?</a:t>
            </a:r>
            <a:endParaRPr lang="en-US" sz="3600" dirty="0">
              <a:solidFill>
                <a:srgbClr val="33CC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81200"/>
            <a:ext cx="8915400" cy="186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11500" b="1" dirty="0">
              <a:ln w="1905"/>
              <a:solidFill>
                <a:srgbClr val="FF99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8686800" cy="1219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325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>
              <a:buFont typeface="Wingdings" pitchFamily="2" charset="2"/>
              <a:buChar char="Ø"/>
            </a:pPr>
            <a:r>
              <a:rPr lang="bn-BD" sz="4400" dirty="0" smtClean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উপরের ছবিটি কিসের এবং এটি দিয়ে কি কাজ করা হয়?</a:t>
            </a:r>
            <a:endParaRPr lang="en-US" sz="4400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হস্তচালিত তাঁত শিল্প</a:t>
            </a:r>
            <a:endParaRPr lang="en-US" sz="40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ম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609600"/>
            <a:ext cx="3175000" cy="1828800"/>
          </a:xfrm>
          <a:prstGeom prst="rect">
            <a:avLst/>
          </a:prstGeom>
        </p:spPr>
      </p:pic>
      <p:pic>
        <p:nvPicPr>
          <p:cNvPr id="6" name="Picture 5" descr="তাত-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514600"/>
            <a:ext cx="3124200" cy="1971675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805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44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হাত </a:t>
            </a:r>
            <a:r>
              <a:rPr lang="bn-BD" sz="44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দিয়ে যে তাঁত চালানো হয় তাকে হস্তচালিত তাঁত শিল্প বলে।</a:t>
            </a:r>
            <a:endParaRPr lang="en-US" sz="4400" dirty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514600"/>
            <a:ext cx="807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তাঁত শিল্প অতিতে মসলিন শাড়ির জন্য বিখ্যাত ছিল। বর্তমানে জামদানি শাড়ি,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লুঙ্গি, ধুতি, গামছা, চাদর, মশারি, তোয়ালে, কাতান ইত্যাদি তৈরি হয়।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rit shilp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609600"/>
            <a:ext cx="4286250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66800"/>
            <a:ext cx="3276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00400"/>
            <a:ext cx="365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indent="-398463" algn="just">
              <a:buFont typeface="Wingdings" pitchFamily="2" charset="2"/>
              <a:buChar char="Ø"/>
            </a:pP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গ্রামাঞ্চলে কুমারেরা মাটি দিয়ে যে সকল জিনিস পত্র তৈরি করে তাকে মৃৎ শিল্প বলে।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191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rith shil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733800"/>
            <a:ext cx="4343400" cy="2895600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946</TotalTime>
  <Words>404</Words>
  <Application>Microsoft Office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Trek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</dc:creator>
  <cp:lastModifiedBy>SHARIFUL</cp:lastModifiedBy>
  <cp:revision>142</cp:revision>
  <dcterms:created xsi:type="dcterms:W3CDTF">2006-08-16T00:00:00Z</dcterms:created>
  <dcterms:modified xsi:type="dcterms:W3CDTF">2020-03-25T06:07:13Z</dcterms:modified>
</cp:coreProperties>
</file>