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25/02/2020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600201"/>
          </a:xfrm>
        </p:spPr>
        <p:txBody>
          <a:bodyPr>
            <a:normAutofit/>
          </a:bodyPr>
          <a:lstStyle/>
          <a:p>
            <a:r>
              <a:rPr lang="en-US" sz="8800" dirty="0" err="1" smtClean="0"/>
              <a:t>স্বাগতম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80772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8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শিক্ষক</a:t>
            </a:r>
            <a:r>
              <a:rPr lang="en-US" dirty="0" smtClean="0"/>
              <a:t>  </a:t>
            </a:r>
            <a:r>
              <a:rPr lang="en-US" dirty="0" err="1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১।মারজাহান </a:t>
            </a:r>
            <a:r>
              <a:rPr lang="en-US" sz="5400" dirty="0" err="1" smtClean="0"/>
              <a:t>আক্তার</a:t>
            </a:r>
            <a:r>
              <a:rPr lang="en-US" sz="5400" dirty="0" smtClean="0"/>
              <a:t>।</a:t>
            </a:r>
          </a:p>
          <a:p>
            <a:r>
              <a:rPr lang="en-US" sz="5400" dirty="0" smtClean="0"/>
              <a:t>২। </a:t>
            </a:r>
            <a:r>
              <a:rPr lang="en-US" sz="5400" dirty="0" err="1" smtClean="0"/>
              <a:t>মোশাম্মদপুর</a:t>
            </a:r>
            <a:r>
              <a:rPr lang="en-US" sz="5400" dirty="0" smtClean="0"/>
              <a:t> </a:t>
            </a:r>
            <a:r>
              <a:rPr lang="en-US" sz="5400" dirty="0" err="1" smtClean="0"/>
              <a:t>আনোয়ার</a:t>
            </a:r>
            <a:r>
              <a:rPr lang="en-US" sz="5400" dirty="0" smtClean="0"/>
              <a:t> </a:t>
            </a:r>
            <a:r>
              <a:rPr lang="en-US" sz="5400" dirty="0" err="1" smtClean="0"/>
              <a:t>আলী</a:t>
            </a:r>
            <a:r>
              <a:rPr lang="en-US" sz="5400" dirty="0" smtClean="0"/>
              <a:t> </a:t>
            </a:r>
            <a:r>
              <a:rPr lang="en-US" sz="5400" dirty="0" err="1" smtClean="0"/>
              <a:t>ইসলামিয়া</a:t>
            </a:r>
            <a:r>
              <a:rPr lang="en-US" sz="5400" dirty="0" smtClean="0"/>
              <a:t> </a:t>
            </a:r>
            <a:r>
              <a:rPr lang="en-US" sz="5400" dirty="0" err="1" smtClean="0"/>
              <a:t>আলিম</a:t>
            </a:r>
            <a:r>
              <a:rPr lang="en-US" sz="5400" dirty="0" smtClean="0"/>
              <a:t> </a:t>
            </a:r>
            <a:r>
              <a:rPr lang="en-US" sz="5400" dirty="0" err="1" smtClean="0"/>
              <a:t>মাদ্রাসা</a:t>
            </a:r>
            <a:endParaRPr lang="en-US" sz="5400" dirty="0" smtClean="0"/>
          </a:p>
          <a:p>
            <a:r>
              <a:rPr lang="en-US" sz="5400" dirty="0" smtClean="0"/>
              <a:t>৩।সহকারী </a:t>
            </a:r>
            <a:r>
              <a:rPr lang="en-US" sz="5400" dirty="0" err="1" smtClean="0"/>
              <a:t>শিক্ষক</a:t>
            </a:r>
            <a:r>
              <a:rPr lang="en-US" sz="5400" dirty="0" smtClean="0"/>
              <a:t>(</a:t>
            </a:r>
            <a:r>
              <a:rPr lang="en-US" sz="5400" dirty="0" err="1" smtClean="0"/>
              <a:t>কম্পিউটার</a:t>
            </a:r>
            <a:r>
              <a:rPr lang="en-US" sz="5400" dirty="0" smtClean="0"/>
              <a:t>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416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পাঠ</a:t>
            </a:r>
            <a:r>
              <a:rPr lang="en-US" dirty="0" smtClean="0"/>
              <a:t> </a:t>
            </a:r>
            <a:r>
              <a:rPr lang="en-US" dirty="0" err="1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১।ক্যারিয়ার </a:t>
            </a:r>
            <a:r>
              <a:rPr lang="en-US" sz="4400" dirty="0" err="1" smtClean="0"/>
              <a:t>শিক্ষা</a:t>
            </a:r>
            <a:r>
              <a:rPr lang="en-US" sz="4400" dirty="0" smtClean="0"/>
              <a:t>।</a:t>
            </a:r>
          </a:p>
          <a:p>
            <a:r>
              <a:rPr lang="en-US" sz="4400" dirty="0" smtClean="0"/>
              <a:t>২।দাখিল :</a:t>
            </a:r>
            <a:r>
              <a:rPr lang="en-US" sz="4400" dirty="0" err="1" smtClean="0"/>
              <a:t>নবম</a:t>
            </a:r>
            <a:r>
              <a:rPr lang="en-US" sz="4400" dirty="0" smtClean="0"/>
              <a:t> </a:t>
            </a:r>
            <a:r>
              <a:rPr lang="en-US" sz="4400" dirty="0" err="1" smtClean="0"/>
              <a:t>ওদশম</a:t>
            </a:r>
            <a:r>
              <a:rPr lang="en-US" sz="4400" dirty="0" smtClean="0"/>
              <a:t>।</a:t>
            </a:r>
          </a:p>
          <a:p>
            <a:r>
              <a:rPr lang="en-US" sz="4400" dirty="0" smtClean="0"/>
              <a:t>৩। </a:t>
            </a:r>
            <a:r>
              <a:rPr lang="en-US" sz="4400" dirty="0" err="1" smtClean="0"/>
              <a:t>অধ্যায়</a:t>
            </a:r>
            <a:r>
              <a:rPr lang="en-US" sz="4400" dirty="0" smtClean="0"/>
              <a:t> : </a:t>
            </a:r>
            <a:r>
              <a:rPr lang="en-US" sz="4400" dirty="0" err="1" smtClean="0"/>
              <a:t>প্রথম</a:t>
            </a:r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1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6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আজকের</a:t>
            </a:r>
            <a:r>
              <a:rPr lang="en-US" dirty="0" smtClean="0"/>
              <a:t>  </a:t>
            </a:r>
            <a:r>
              <a:rPr lang="en-US" dirty="0" err="1" smtClean="0"/>
              <a:t>পাঠ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dirty="0" err="1" smtClean="0"/>
              <a:t>আমি</a:t>
            </a:r>
            <a:r>
              <a:rPr lang="en-US" sz="9600" dirty="0" smtClean="0"/>
              <a:t> ও </a:t>
            </a:r>
            <a:r>
              <a:rPr lang="en-US" sz="9600" dirty="0" err="1" smtClean="0"/>
              <a:t>আমার</a:t>
            </a:r>
            <a:r>
              <a:rPr lang="en-US" sz="9600" dirty="0" smtClean="0"/>
              <a:t> </a:t>
            </a:r>
            <a:r>
              <a:rPr lang="en-US" sz="9600" dirty="0" err="1" smtClean="0"/>
              <a:t>ক্যারিয়ার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719942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075" y="2624931"/>
            <a:ext cx="1847850" cy="2476500"/>
          </a:xfrm>
        </p:spPr>
      </p:pic>
    </p:spTree>
    <p:extLst>
      <p:ext uri="{BB962C8B-B14F-4D97-AF65-F5344CB8AC3E}">
        <p14:creationId xmlns:p14="http://schemas.microsoft.com/office/powerpoint/2010/main" val="1362862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পাঠ</a:t>
            </a:r>
            <a:r>
              <a:rPr lang="en-US" dirty="0"/>
              <a:t> </a:t>
            </a:r>
            <a:r>
              <a:rPr lang="en-US" dirty="0" err="1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400" dirty="0"/>
              <a:t>১।ক্যারিয়ার </a:t>
            </a:r>
            <a:r>
              <a:rPr lang="en-US" sz="4400" dirty="0" err="1"/>
              <a:t>শিক্ষা</a:t>
            </a:r>
            <a:r>
              <a:rPr lang="en-US" sz="4400" dirty="0"/>
              <a:t>।</a:t>
            </a:r>
          </a:p>
          <a:p>
            <a:r>
              <a:rPr lang="en-US" sz="4400" dirty="0"/>
              <a:t>২।দাখিল :</a:t>
            </a:r>
            <a:r>
              <a:rPr lang="en-US" sz="4400" dirty="0" err="1"/>
              <a:t>নবম</a:t>
            </a:r>
            <a:r>
              <a:rPr lang="en-US" sz="4400" dirty="0"/>
              <a:t> </a:t>
            </a:r>
            <a:r>
              <a:rPr lang="en-US" sz="4400" dirty="0" err="1"/>
              <a:t>ওদশম</a:t>
            </a:r>
            <a:r>
              <a:rPr lang="en-US" sz="4400" dirty="0"/>
              <a:t>।</a:t>
            </a:r>
          </a:p>
          <a:p>
            <a:r>
              <a:rPr lang="en-US" sz="4400" dirty="0"/>
              <a:t>৩। </a:t>
            </a:r>
            <a:r>
              <a:rPr lang="en-US" sz="4400" dirty="0" err="1"/>
              <a:t>অধ্যায়</a:t>
            </a:r>
            <a:r>
              <a:rPr lang="en-US" sz="4400" dirty="0"/>
              <a:t> : </a:t>
            </a:r>
            <a:r>
              <a:rPr lang="en-US" sz="4400" dirty="0" err="1"/>
              <a:t>প্রথম</a:t>
            </a:r>
            <a:endParaRPr lang="en-US" sz="4400" dirty="0"/>
          </a:p>
          <a:p>
            <a:endParaRPr lang="en-US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828800"/>
            <a:ext cx="3200400" cy="3581400"/>
          </a:xfrm>
        </p:spPr>
      </p:pic>
    </p:spTree>
    <p:extLst>
      <p:ext uri="{BB962C8B-B14F-4D97-AF65-F5344CB8AC3E}">
        <p14:creationId xmlns:p14="http://schemas.microsoft.com/office/powerpoint/2010/main" val="427477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65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স্বাগতম </vt:lpstr>
      <vt:lpstr>শিক্ষক  পরিচিতি</vt:lpstr>
      <vt:lpstr>পাঠ পরিচিতি</vt:lpstr>
      <vt:lpstr>PowerPoint Presentation</vt:lpstr>
      <vt:lpstr>আজকের  পাঠ</vt:lpstr>
      <vt:lpstr>PowerPoint Presentation</vt:lpstr>
      <vt:lpstr>পাঠ পরিচিতি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User</dc:creator>
  <cp:lastModifiedBy>User</cp:lastModifiedBy>
  <cp:revision>8</cp:revision>
  <dcterms:created xsi:type="dcterms:W3CDTF">2006-08-16T00:00:00Z</dcterms:created>
  <dcterms:modified xsi:type="dcterms:W3CDTF">2020-02-25T09:21:17Z</dcterms:modified>
</cp:coreProperties>
</file>