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0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5CFA-9A21-4ECA-B546-BCD8271DC4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ECB4-7DB7-4D8B-964C-121C2222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90" y="423460"/>
            <a:ext cx="9016620" cy="6011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432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2" y="1521724"/>
            <a:ext cx="5086066" cy="38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5" y="1521724"/>
            <a:ext cx="5086066" cy="38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613011" y="5551225"/>
            <a:ext cx="1096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5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" y="1491017"/>
            <a:ext cx="5167952" cy="3875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96" y="1491017"/>
            <a:ext cx="5167952" cy="3875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13011" y="5551225"/>
            <a:ext cx="1096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5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053" y="1282035"/>
            <a:ext cx="5179328" cy="388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3434" y="1257866"/>
            <a:ext cx="5179328" cy="3939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05469" y="5986901"/>
            <a:ext cx="1096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5" y="1511487"/>
            <a:ext cx="5231644" cy="3923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02" y="1511487"/>
            <a:ext cx="5349924" cy="3923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13011" y="5707966"/>
            <a:ext cx="1096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6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7" y="1451902"/>
            <a:ext cx="5272258" cy="3954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12" y="1451902"/>
            <a:ext cx="5292610" cy="3954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13011" y="5707966"/>
            <a:ext cx="1096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8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6" y="695182"/>
            <a:ext cx="6271146" cy="4703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13011" y="5707966"/>
            <a:ext cx="1096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1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91" y="511790"/>
            <a:ext cx="6614616" cy="4960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13011" y="5707966"/>
            <a:ext cx="1096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রিভার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ও কর্মচারীবৃন্দ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কর্মসূচিতে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98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1" y="513034"/>
            <a:ext cx="3939656" cy="4712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9085" y="5257093"/>
            <a:ext cx="3493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90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115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Ojid</dc:creator>
  <cp:lastModifiedBy>Ojid</cp:lastModifiedBy>
  <cp:revision>10</cp:revision>
  <dcterms:created xsi:type="dcterms:W3CDTF">2020-03-21T07:50:58Z</dcterms:created>
  <dcterms:modified xsi:type="dcterms:W3CDTF">2020-03-26T11:43:12Z</dcterms:modified>
</cp:coreProperties>
</file>