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6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8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8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D530-53FD-4642-9446-AB38161D092E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9C58B-DF59-4837-BAD6-F6AC116D0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900"/>
            <a:ext cx="9144000" cy="2198823"/>
          </a:xfr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উদযাপন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 লাইনস্‌ আদর্শ উচ্চ বিদ্যালয়, টাংগাইল।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2501"/>
            <a:ext cx="9144000" cy="4131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096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5309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 শতবর্ষ উদযাপন এবং বৃক্ষরোপণ কর্মসূচী বাস্তবায়ন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1690688"/>
            <a:ext cx="4572000" cy="4579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05" y="1690688"/>
            <a:ext cx="5780626" cy="4579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73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314"/>
            <a:ext cx="10825692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শিক্ষক,সহকারী প্রধান শিক্ষক ,সহকারী শিক্ষক মন্ডলী ও শিক্ষার্থীরা এই কর্মসূচীতে অংশগ্রহণ করেছিল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0128"/>
            <a:ext cx="4468017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30128"/>
            <a:ext cx="632989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7335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গার্ল গাইডস্‌ দলের সাথে শিক্ষক মন্ডলী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815737"/>
            <a:ext cx="5801784" cy="4583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04" y="1815737"/>
            <a:ext cx="5260279" cy="4583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474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গার্ল</a:t>
            </a:r>
            <a:r>
              <a:rPr lang="bn-IN" sz="4800" dirty="0" smtClean="0"/>
              <a:t> গাইডস্‌ দলের সাথে শিক্ষক মন্ডলী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0" y="1690688"/>
            <a:ext cx="4980199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12" y="1690688"/>
            <a:ext cx="6172200" cy="462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6017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3" y="1898173"/>
            <a:ext cx="8334103" cy="4398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571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NikoshBAN</vt:lpstr>
      <vt:lpstr>Vrinda</vt:lpstr>
      <vt:lpstr>Office Theme</vt:lpstr>
      <vt:lpstr>মুজিব শতবর্ষ উদযাপন পুলিশ লাইনস্‌ আদর্শ উচ্চ বিদ্যালয়, টাংগাইল।</vt:lpstr>
      <vt:lpstr>মুজিব শতবর্ষ উদযাপন এবং বৃক্ষরোপণ কর্মসূচী বাস্তবায়ন</vt:lpstr>
      <vt:lpstr>প্রধান শিক্ষক,সহকারী প্রধান শিক্ষক ,সহকারী শিক্ষক মন্ডলী ও শিক্ষার্থীরা এই কর্মসূচীতে অংশগ্রহণ করেছিল</vt:lpstr>
      <vt:lpstr>গার্ল গাইডস্‌ দলের সাথে শিক্ষক মন্ডলী</vt:lpstr>
      <vt:lpstr>গার্ল গাইডস্‌ দলের সাথে শিক্ষক মন্ডলী</vt:lpstr>
      <vt:lpstr>ধন্যবাদ সবাইকে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মুজিব শতবর্ষ উদযাপন পুলিশ লাইনস্‌ আদর্শ উচ্চ বিদ্যালয়, টাংগাইল।</dc:title>
  <dc:creator>PLAHST-1</dc:creator>
  <cp:lastModifiedBy>PLAHST-1</cp:lastModifiedBy>
  <cp:revision>26</cp:revision>
  <dcterms:created xsi:type="dcterms:W3CDTF">2020-03-26T16:28:23Z</dcterms:created>
  <dcterms:modified xsi:type="dcterms:W3CDTF">2020-03-26T17:14:23Z</dcterms:modified>
</cp:coreProperties>
</file>