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82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1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7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6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437B1DA-CED3-4FC1-9607-A7A4174671E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9EB3EB6-7632-4581-98B4-93585EA7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5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922" y="588879"/>
            <a:ext cx="1000380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7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7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5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7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5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7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7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01" y="1897636"/>
            <a:ext cx="6827598" cy="45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967" y="415638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ছবিতে কী করছে?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706" y="5632649"/>
            <a:ext cx="9662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বর্তমানের মনিটর গুলো এলসিডি বা এলইডি এর পৃষ্ঠদেশ কাঁচ নয়। </a:t>
            </a:r>
          </a:p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ঘষাঘষি করলে পিক্সেলগুলো ক্ষতিগ্রস্থ হতে পারে।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47" y="1188229"/>
            <a:ext cx="6574106" cy="4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5970" y="5703729"/>
            <a:ext cx="8270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q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রক্ষণাবেক্ষণ বলতে কী বোঝায়?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49" y="1415481"/>
            <a:ext cx="6748102" cy="3945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2633" y="446701"/>
            <a:ext cx="5595581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8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b="20666"/>
          <a:stretch/>
        </p:blipFill>
        <p:spPr>
          <a:xfrm>
            <a:off x="6338455" y="1207943"/>
            <a:ext cx="4468091" cy="3961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" y="1265465"/>
            <a:ext cx="5552643" cy="3927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324967" y="415638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ছবিতে কী করছে?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93" y="5602169"/>
            <a:ext cx="10527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 করে নরম সুতি কাপড় দিয়ে মুছে অথবা গ্লাস ক্লিনার দিয়ে পরিস্কার করা যায়।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717" y="5132206"/>
            <a:ext cx="2273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ভিনেগার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7024" y="5130514"/>
            <a:ext cx="2273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4967" y="415638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 দুইটিতে কী দেখছো?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2253" y="5668462"/>
            <a:ext cx="774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গ্লাস পানিতে এক চামচ ভিনেগার দিয়ে সেটা </a:t>
            </a:r>
          </a:p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গ্লাস ক্লিনার হিসাবে ব্যবহার করে মনিটর পরিস্কার করা যায়।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4" y="1348606"/>
            <a:ext cx="4286709" cy="378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40" y="1207943"/>
            <a:ext cx="4662706" cy="39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3202" y="6016693"/>
            <a:ext cx="660359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q"/>
            </a:pP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 করার উপায়গুলো লেখ।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36" y="1574963"/>
            <a:ext cx="7102929" cy="39692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2528" y="517072"/>
            <a:ext cx="3324949" cy="848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906"/>
              </a:lnSpc>
            </a:pPr>
            <a:r>
              <a:rPr lang="en-US" sz="6188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7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76296" y="634932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ুগুলোতে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দেখছো?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7993" y="1246638"/>
            <a:ext cx="10520796" cy="3551851"/>
            <a:chOff x="374070" y="2000250"/>
            <a:chExt cx="11222182" cy="3788641"/>
          </a:xfrm>
        </p:grpSpPr>
        <p:sp>
          <p:nvSpPr>
            <p:cNvPr id="11" name="Parallelogram 10"/>
            <p:cNvSpPr/>
            <p:nvPr/>
          </p:nvSpPr>
          <p:spPr>
            <a:xfrm>
              <a:off x="374070" y="2701636"/>
              <a:ext cx="11222182" cy="3087255"/>
            </a:xfrm>
            <a:prstGeom prst="parallelogram">
              <a:avLst>
                <a:gd name="adj" fmla="val 12306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627" y="2828494"/>
              <a:ext cx="2706830" cy="23864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6" r="34689"/>
            <a:stretch/>
          </p:blipFill>
          <p:spPr>
            <a:xfrm>
              <a:off x="9282537" y="2000250"/>
              <a:ext cx="1939636" cy="3429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9FD"/>
                </a:clrFrom>
                <a:clrTo>
                  <a:srgbClr val="FEF9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572" y="3101365"/>
              <a:ext cx="2687781" cy="2113573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71498" y="5261051"/>
            <a:ext cx="10527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ব্যবহারের সময় তার পাশাপাশে পানি, ড্রিংক বা </a:t>
            </a:r>
          </a:p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 কোন পদার্থ রাখা যাবে না। তরল পদার্থ পড়ে কম্পিউারের ক্ষতি হতে পারে।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63" y="2029753"/>
            <a:ext cx="3449459" cy="28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9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3047"/>
          <a:stretch/>
        </p:blipFill>
        <p:spPr>
          <a:xfrm>
            <a:off x="5704609" y="1537609"/>
            <a:ext cx="5247410" cy="3549443"/>
          </a:xfrm>
          <a:prstGeom prst="rect">
            <a:avLst/>
          </a:prstGeom>
          <a:scene3d>
            <a:camera prst="perspectiveLeft">
              <a:rot lat="0" lon="300000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0" y="1409257"/>
            <a:ext cx="5221433" cy="3705008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574349" y="389663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ুগুলোতে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দেখছো?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010" y="5429249"/>
            <a:ext cx="10527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বা অন্যান্য পানীয় বিদ্যুৎ পরিবাহী, এগুলো</a:t>
            </a:r>
          </a:p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ভিতরে ঢুকলে শর্ট সার্কিট হতে পারে 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r="8488"/>
          <a:stretch/>
        </p:blipFill>
        <p:spPr>
          <a:xfrm>
            <a:off x="2441865" y="1296112"/>
            <a:ext cx="6273511" cy="3987511"/>
          </a:xfrm>
          <a:prstGeom prst="roundRect">
            <a:avLst>
              <a:gd name="adj" fmla="val 6895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2574348" y="427522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ছবিতে কী ঘটছে?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045" y="5749877"/>
            <a:ext cx="10527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ভিতরে পানি বা তরল পদার্থ ঢুকলে কম্পিউটার পুড়েও যেতে পারে।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045" y="5749876"/>
            <a:ext cx="10527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এমন ঘটতে পারে?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1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9" grpId="0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349" y="497797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পানি প্রবেশ করলে করণীয়: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5735" y="549752"/>
            <a:ext cx="5232799" cy="4757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65" y="1436973"/>
            <a:ext cx="5720517" cy="3714752"/>
          </a:xfrm>
          <a:prstGeom prst="rect">
            <a:avLst/>
          </a:prstGeom>
          <a:scene3d>
            <a:camera prst="perspectiveLeft">
              <a:rot lat="0" lon="21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576045" y="5835969"/>
            <a:ext cx="10527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টার বন্ধ করে দীর্ঘ সময় ফ্যানের নিচে রেখে পানি শুকিয়ে নিতে হবে।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19" y="937656"/>
            <a:ext cx="2625328" cy="4893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80" y="1103716"/>
            <a:ext cx="1149320" cy="1078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348" y="2424784"/>
            <a:ext cx="1311851" cy="1328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4349" y="246786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ছবিটিতে কী দেখছো?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045" y="5991837"/>
            <a:ext cx="10527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 ফ্যান বাতাস টেনে ঠান্ডা করে, আর একটা ভিতরের গরম বাতাস বাহির করে দেয়।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433" y="5958007"/>
            <a:ext cx="10754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ভিতরের বাতাস বাহির এবং ঢুকার রাস্তা পরিস্কার রাখতে হবে।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/>
          <a:stretch/>
        </p:blipFill>
        <p:spPr>
          <a:xfrm>
            <a:off x="5378428" y="1347107"/>
            <a:ext cx="5588574" cy="4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1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155" y="536765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পরিস্কার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0" y="1506678"/>
            <a:ext cx="5336273" cy="3585106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4" y="1456449"/>
            <a:ext cx="5286375" cy="3674303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324716" y="5423052"/>
            <a:ext cx="1077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টন বাড দিয়ে প্রতিটি কী-বোর্ডের চারপাশে পরিস্কার করতে হবে। এরপর উল্টো করে ঝাঁকি দিয়ে কী-বোর্ড পরিস্কার করতে হয়।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3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38" y="1435242"/>
            <a:ext cx="5087216" cy="3896592"/>
          </a:xfrm>
          <a:prstGeom prst="roundRect">
            <a:avLst>
              <a:gd name="adj" fmla="val 6965"/>
            </a:avLst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10" name="Rounded Rectangle 9"/>
          <p:cNvSpPr/>
          <p:nvPr/>
        </p:nvSpPr>
        <p:spPr>
          <a:xfrm>
            <a:off x="1158586" y="1376794"/>
            <a:ext cx="3039341" cy="4013488"/>
          </a:xfrm>
          <a:prstGeom prst="roundRect">
            <a:avLst>
              <a:gd name="adj" fmla="val 681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500" r="-4099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TextBox 10"/>
          <p:cNvSpPr txBox="1"/>
          <p:nvPr/>
        </p:nvSpPr>
        <p:spPr>
          <a:xfrm>
            <a:off x="2444462" y="402649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ছবিটিতে কী দেখছো?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045" y="5835969"/>
            <a:ext cx="10527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আজকাল প্রায় সব মাউস অপটিক্যাল মাউস। আলো প্রতিফলিত হয়ে এটা কাজ করে।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1467715"/>
            <a:ext cx="5098847" cy="3467966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3539" r="7366" b="36943"/>
          <a:stretch/>
        </p:blipFill>
        <p:spPr>
          <a:xfrm>
            <a:off x="5598098" y="1467715"/>
            <a:ext cx="5325341" cy="3467966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2678257" y="536764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পরিস্কার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996" y="5387552"/>
            <a:ext cx="10527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অপটিক্যাল মাউসের লেন্স যদি ধুলোবালি ময়লা জমে, তাহলে মাউস </a:t>
            </a:r>
          </a:p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উল্টো করে কটন বাড দিয়ে পরিস্কার করে সুতি কাপড় দিয়ে মুছে নাও।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7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2" grpId="0"/>
      <p:bldP spid="12" grpId="1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6901" y="3892927"/>
            <a:ext cx="4750962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৬ষ্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375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পাঠ- 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algn="ctr">
              <a:buNone/>
              <a:defRPr/>
            </a:pP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2546" y="5954352"/>
            <a:ext cx="172130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fld id="{D302F284-0852-42BD-8FFB-BB6D6EA3DD9D}" type="datetime1">
              <a:rPr lang="bn-IN" sz="3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>
                <a:buNone/>
              </a:pPr>
              <a:t>26-03-20</a:t>
            </a:fld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7520372" y="1380238"/>
            <a:ext cx="2087540" cy="248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Rectangle 1"/>
          <p:cNvSpPr/>
          <p:nvPr/>
        </p:nvSpPr>
        <p:spPr>
          <a:xfrm>
            <a:off x="2756386" y="445689"/>
            <a:ext cx="6182436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5625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744234" y="3897167"/>
            <a:ext cx="47736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96" y="1405764"/>
            <a:ext cx="2087539" cy="248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63272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725" y="5690122"/>
            <a:ext cx="1085073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বা তরল পদার্থ কেন কম্পিউটারের কাছে রাখা যাবে না ব্যাখ্যা করে লেখ।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7415" y="544117"/>
            <a:ext cx="671469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60" y="2004715"/>
            <a:ext cx="2857500" cy="2848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30" y="2004714"/>
            <a:ext cx="4094631" cy="28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9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0208" y="296563"/>
            <a:ext cx="2629793" cy="69779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5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268" y="1252938"/>
            <a:ext cx="10450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অয়েল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 কেন?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268" y="1896354"/>
            <a:ext cx="10450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 কয় প্রকার?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68" y="2563476"/>
            <a:ext cx="10450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এলসিডি ও এলইডি মনিটরের পৃষ্ঠদেশ কিসের নয়?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268" y="3230597"/>
            <a:ext cx="10450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 প্রথমে কী দিয়ে পরিস্কার করতে হয়?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268" y="3883742"/>
            <a:ext cx="10450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 না থাকলে কী দিয়ে মনিটর পরিস্কার করতে হয়?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270" y="4575854"/>
            <a:ext cx="10450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 যন্ত্রে পানি গেলে কী হতে পারে?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268" y="5265033"/>
            <a:ext cx="10450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হয়?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270" y="5927452"/>
            <a:ext cx="10450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 কী দিয়ে পরিস্কার করতে হয়?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1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732" y="5434789"/>
            <a:ext cx="10599375" cy="1129637"/>
          </a:xfrm>
          <a:prstGeom prst="rect">
            <a:avLst/>
          </a:prstGeom>
        </p:spPr>
        <p:txBody>
          <a:bodyPr wrap="square" lIns="90011" tIns="45006" rIns="90011" bIns="45006">
            <a:spAutoFit/>
          </a:bodyPr>
          <a:lstStyle/>
          <a:p>
            <a:pPr marL="562570" indent="-562570">
              <a:buFont typeface="Wingdings" pitchFamily="2" charset="2"/>
              <a:buChar char="q"/>
            </a:pP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ডিভাইস সঠিক রক্ষণাবেক্ষণে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দীর্ঘদিন ভাল থাকে কথাটি ব্যাখ্যা </a:t>
            </a:r>
          </a:p>
          <a:p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করে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আসবে।</a:t>
            </a:r>
            <a:endParaRPr lang="en-US" sz="3375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19" y="1347634"/>
            <a:ext cx="6457865" cy="38775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0519" y="174712"/>
            <a:ext cx="645786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7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75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1945" y="585753"/>
            <a:ext cx="930777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31" y="1826477"/>
            <a:ext cx="7017938" cy="43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4967" y="324717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নিচের চিত্রে কী করছে?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4209" y="5909830"/>
            <a:ext cx="7874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গাড়ী পর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িস্কা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করছে তোমরা বলতে পার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99" y="1024740"/>
            <a:ext cx="6273017" cy="46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967" y="506558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ছবিতে কী করছে?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4967" y="5600371"/>
            <a:ext cx="6966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আমরা আইসিট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যন্ত্র পরিস্কার রাখবো?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5071" r="14535" b="3430"/>
          <a:stretch/>
        </p:blipFill>
        <p:spPr>
          <a:xfrm flipH="1">
            <a:off x="6034768" y="1315797"/>
            <a:ext cx="4848346" cy="3759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6" y="1315798"/>
            <a:ext cx="4912178" cy="38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9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7" y="800645"/>
            <a:ext cx="10467832" cy="89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যন্ত্রপাতি </a:t>
            </a:r>
            <a:r>
              <a:rPr lang="bn-IN" sz="6188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রক্ষণাবেক্ষণ</a:t>
            </a:r>
            <a:endParaRPr lang="bn-IN" sz="82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38" y="1644626"/>
            <a:ext cx="5677524" cy="47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917" y="2229855"/>
            <a:ext cx="778611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7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971" y="2929982"/>
            <a:ext cx="1004786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কম্পিউটারের রক্ষণাবেক্ষণ কী তা বলতে পারবে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886" y="3666592"/>
            <a:ext cx="1030355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 আইসিটি যন্ত্রের রক্ষণাবেক্ষণ সম্পর্কে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84" y="4417594"/>
            <a:ext cx="1097064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বা তরল পদার্থ কেন কম্পিউটারের কাছে রাখা যাবে না তা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3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722" y="736243"/>
            <a:ext cx="6264323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875" y="1343512"/>
            <a:ext cx="5672244" cy="3786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90" y="1467718"/>
            <a:ext cx="5292327" cy="36627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324967" y="506558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ছবিতে কী করছে?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227" y="5498510"/>
            <a:ext cx="9539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আমরা গাড়ীর 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অয়েল পাল্টাই তোমরা বলতে পার?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1" y="1356988"/>
            <a:ext cx="5805921" cy="37409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354948" y="547806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ছবিটি কীসের?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7814" y="5241240"/>
            <a:ext cx="953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গাড়ীর মত কম্পিউটার রক্ষণাবেক্ষণ করতে হয় 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ছোটখাট বিষয়ে খেয়াল 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0488" y="497712"/>
            <a:ext cx="595385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091" y="5417616"/>
            <a:ext cx="922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যন্ত্র বা ডিভাইসগুলো ভবিষ্যতে ব্যবহারের </a:t>
            </a:r>
          </a:p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পরিস্কার পরিচ্ছন্ন করে রাখাকে আইসিটি </a:t>
            </a:r>
            <a:r>
              <a:rPr lang="bn-IN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রক্ষণাবেক্ষণ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8" y="1307708"/>
            <a:ext cx="5590258" cy="3713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70" y="1320737"/>
            <a:ext cx="5042053" cy="37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6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1" y="1876355"/>
            <a:ext cx="3600088" cy="2782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7525" y="643132"/>
            <a:ext cx="653068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নিচের ছবিতে কী দেখছো?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013" y="4659102"/>
            <a:ext cx="2936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সিআরটি মনিটর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1928" y="4736765"/>
            <a:ext cx="2820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 মনিটর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794" y="4607145"/>
            <a:ext cx="3016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 মনিটর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2253" y="5586472"/>
            <a:ext cx="7741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আমরা মনিটর কয় প্রকার দেখতে পাচ্ছি?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r="10581"/>
          <a:stretch/>
        </p:blipFill>
        <p:spPr>
          <a:xfrm flipH="1">
            <a:off x="216705" y="1543593"/>
            <a:ext cx="3456213" cy="3176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17" y="1768930"/>
            <a:ext cx="3611748" cy="29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619</Words>
  <Application>Microsoft Office PowerPoint</Application>
  <PresentationFormat>Custom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18</cp:revision>
  <dcterms:created xsi:type="dcterms:W3CDTF">2020-03-22T03:42:46Z</dcterms:created>
  <dcterms:modified xsi:type="dcterms:W3CDTF">2020-03-26T06:12:08Z</dcterms:modified>
</cp:coreProperties>
</file>