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4"/>
  </p:notesMasterIdLst>
  <p:sldIdLst>
    <p:sldId id="258" r:id="rId5"/>
    <p:sldId id="279" r:id="rId6"/>
    <p:sldId id="27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3" d="100"/>
          <a:sy n="43" d="100"/>
        </p:scale>
        <p:origin x="-1066" y="-2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1F8D-05EF-4C7A-B77E-8E822B942F4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758F0-F496-453C-87AD-05961755D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1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bn-IN" sz="1200" b="0" baseline="0" dirty="0" smtClean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0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18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B4D43-DF36-4CE0-AC24-2E962C5A7E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7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0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87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96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6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8" y="1535117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8" y="2174879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1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1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7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20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352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49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9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3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9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2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8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8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45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6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78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6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3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12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06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0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34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40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4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65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E17C7-B787-4E50-994D-5E804113A1E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70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D68B-21AC-438B-BECE-4F17DA129F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86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7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71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781C6-1634-4A56-B2BE-62150BE83935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32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50" y="15351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9" indent="0">
              <a:buNone/>
              <a:defRPr sz="2100" b="1"/>
            </a:lvl2pPr>
            <a:lvl3pPr marL="913452" indent="0">
              <a:buNone/>
              <a:defRPr sz="1800" b="1"/>
            </a:lvl3pPr>
            <a:lvl4pPr marL="1370180" indent="0">
              <a:buNone/>
              <a:defRPr sz="1500" b="1"/>
            </a:lvl4pPr>
            <a:lvl5pPr marL="1826900" indent="0">
              <a:buNone/>
              <a:defRPr sz="1500" b="1"/>
            </a:lvl5pPr>
            <a:lvl6pPr marL="2283632" indent="0">
              <a:buNone/>
              <a:defRPr sz="1500" b="1"/>
            </a:lvl6pPr>
            <a:lvl7pPr marL="2740361" indent="0">
              <a:buNone/>
              <a:defRPr sz="1500" b="1"/>
            </a:lvl7pPr>
            <a:lvl8pPr marL="3197070" indent="0">
              <a:buNone/>
              <a:defRPr sz="1500" b="1"/>
            </a:lvl8pPr>
            <a:lvl9pPr marL="36538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2AC2-3C75-4F5F-A929-48958086FE36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8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2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31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81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7641A-9D94-4BD6-862F-F651067079BC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67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9" indent="0">
              <a:buNone/>
              <a:defRPr sz="2800"/>
            </a:lvl2pPr>
            <a:lvl3pPr marL="913452" indent="0">
              <a:buNone/>
              <a:defRPr sz="2400"/>
            </a:lvl3pPr>
            <a:lvl4pPr marL="1370180" indent="0">
              <a:buNone/>
              <a:defRPr sz="2100"/>
            </a:lvl4pPr>
            <a:lvl5pPr marL="1826900" indent="0">
              <a:buNone/>
              <a:defRPr sz="2100"/>
            </a:lvl5pPr>
            <a:lvl6pPr marL="2283632" indent="0">
              <a:buNone/>
              <a:defRPr sz="2100"/>
            </a:lvl6pPr>
            <a:lvl7pPr marL="2740361" indent="0">
              <a:buNone/>
              <a:defRPr sz="2100"/>
            </a:lvl7pPr>
            <a:lvl8pPr marL="3197070" indent="0">
              <a:buNone/>
              <a:defRPr sz="2100"/>
            </a:lvl8pPr>
            <a:lvl9pPr marL="365380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9" indent="0">
              <a:buNone/>
              <a:defRPr sz="1200"/>
            </a:lvl2pPr>
            <a:lvl3pPr marL="913452" indent="0">
              <a:buNone/>
              <a:defRPr sz="1000"/>
            </a:lvl3pPr>
            <a:lvl4pPr marL="1370180" indent="0">
              <a:buNone/>
              <a:defRPr sz="900"/>
            </a:lvl4pPr>
            <a:lvl5pPr marL="1826900" indent="0">
              <a:buNone/>
              <a:defRPr sz="900"/>
            </a:lvl5pPr>
            <a:lvl6pPr marL="2283632" indent="0">
              <a:buNone/>
              <a:defRPr sz="900"/>
            </a:lvl6pPr>
            <a:lvl7pPr marL="2740361" indent="0">
              <a:buNone/>
              <a:defRPr sz="900"/>
            </a:lvl7pPr>
            <a:lvl8pPr marL="3197070" indent="0">
              <a:buNone/>
              <a:defRPr sz="900"/>
            </a:lvl8pPr>
            <a:lvl9pPr marL="36538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F0C02-0EF4-4745-9D82-E8D3F59464E3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62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35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9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5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10FF8A1F-28A0-428E-93ED-B2A26B84618F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/>
          <a:lstStyle/>
          <a:p>
            <a:fld id="{BB504016-8AAF-4210-8157-37E23AB40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suklabarma@gmail.com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5816" r="5834" b="7815"/>
          <a:stretch/>
        </p:blipFill>
        <p:spPr>
          <a:xfrm>
            <a:off x="101603" y="127000"/>
            <a:ext cx="12001500" cy="6578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939803" y="6210300"/>
            <a:ext cx="111633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dirty="0" smtClean="0">
              <a:solidFill>
                <a:srgbClr val="002060"/>
              </a:solidFill>
              <a:latin typeface="NikhosBan"/>
            </a:endParaRPr>
          </a:p>
          <a:p>
            <a:r>
              <a:rPr lang="en-US" sz="1600" dirty="0" err="1" smtClean="0">
                <a:solidFill>
                  <a:srgbClr val="002060"/>
                </a:solidFill>
                <a:latin typeface="NikhosBan"/>
              </a:rPr>
              <a:t>শুক্লা</a:t>
            </a:r>
            <a:r>
              <a:rPr lang="en-US" sz="1600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hosBan"/>
              </a:rPr>
              <a:t>রানী</a:t>
            </a:r>
            <a:r>
              <a:rPr lang="en-US" sz="1600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hosBan"/>
              </a:rPr>
              <a:t>বর্মা,সহকারী</a:t>
            </a:r>
            <a:r>
              <a:rPr lang="en-US" sz="1600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hosBan"/>
              </a:rPr>
              <a:t>শিক্ষিকা,তালুক</a:t>
            </a:r>
            <a:r>
              <a:rPr lang="en-US" sz="1600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hosBan"/>
              </a:rPr>
              <a:t>শাখাতী</a:t>
            </a:r>
            <a:r>
              <a:rPr lang="en-US" sz="1600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hosBan"/>
              </a:rPr>
              <a:t>উচ্চ</a:t>
            </a:r>
            <a:r>
              <a:rPr lang="en-US" sz="1600" dirty="0" smtClean="0">
                <a:solidFill>
                  <a:srgbClr val="002060"/>
                </a:solidFill>
                <a:latin typeface="NikhosBan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NikhosBan"/>
              </a:rPr>
              <a:t>বিদ্যালয়,কালীগঞ্জ,লালমনিরহাট।</a:t>
            </a:r>
            <a:r>
              <a:rPr lang="en-US" sz="1600" dirty="0" err="1" smtClean="0">
                <a:solidFill>
                  <a:srgbClr val="002060"/>
                </a:solidFill>
                <a:latin typeface="NikhosBan"/>
                <a:hlinkClick r:id="rId14"/>
              </a:rPr>
              <a:t>suklabarma@gmail.com</a:t>
            </a:r>
            <a:r>
              <a:rPr lang="bn-IN" sz="1600" dirty="0" smtClean="0">
                <a:solidFill>
                  <a:srgbClr val="002060"/>
                </a:solidFill>
                <a:latin typeface="NikhosBan"/>
              </a:rPr>
              <a:t> 01744857842</a:t>
            </a:r>
            <a:endParaRPr lang="en-US" sz="1600" dirty="0">
              <a:solidFill>
                <a:srgbClr val="002060"/>
              </a:solidFill>
              <a:latin typeface="NikhosBan"/>
            </a:endParaRPr>
          </a:p>
        </p:txBody>
      </p:sp>
    </p:spTree>
    <p:extLst>
      <p:ext uri="{BB962C8B-B14F-4D97-AF65-F5344CB8AC3E}">
        <p14:creationId xmlns:p14="http://schemas.microsoft.com/office/powerpoint/2010/main" val="122200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9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CEF17-9936-4D61-9958-683CCE9FFE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0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D29D-4AAB-4045-A1FB-7BD2F0D527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43" tIns="45674" rIns="91343" bIns="456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43" tIns="45674" rIns="91343" bIns="456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fld id="{87367800-479D-41B0-B3F2-2DCE95BA1381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52"/>
              <a:t>March 26, 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4"/>
            <a:ext cx="3860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4"/>
            <a:ext cx="2844800" cy="365125"/>
          </a:xfrm>
          <a:prstGeom prst="rect">
            <a:avLst/>
          </a:prstGeom>
        </p:spPr>
        <p:txBody>
          <a:bodyPr vert="horz" lIns="91343" tIns="45674" rIns="91343" bIns="4567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52"/>
            <a:fld id="{5744759D-0EFF-4FB2-9CCE-04E00944F0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52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5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34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43" indent="-342543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82" indent="-285450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16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6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97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25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33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4" indent="-228367" algn="l" defTabSz="9134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9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2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1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7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00" algn="l" defTabSz="9134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085792" y="683654"/>
            <a:ext cx="8210551" cy="72866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9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1660364"/>
            <a:ext cx="10374923" cy="4674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68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7" y="3581407"/>
            <a:ext cx="6375463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পিতা-মাতা কন্যাকে বোঝা মনে করে</a:t>
            </a:r>
            <a:r>
              <a:rPr lang="en-US" sz="36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9" y="4377898"/>
            <a:ext cx="6287713" cy="2083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7" y="372982"/>
            <a:ext cx="6375463" cy="29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7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r="32222" b="79630"/>
          <a:stretch/>
        </p:blipFill>
        <p:spPr>
          <a:xfrm>
            <a:off x="2995592" y="589172"/>
            <a:ext cx="6002097" cy="1023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4152" y="5656548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নারীর প্রতি সমাজের দৃষ্টিভঙ্গি পরিবর্তন প্রয়োজন কেন?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25" y="1940092"/>
            <a:ext cx="6505233" cy="3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3124208"/>
            <a:ext cx="8458200" cy="64633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/>
                <a:latin typeface="NikoshBAN" pitchFamily="2" charset="0"/>
                <a:cs typeface="NikoshBAN" pitchFamily="2" charset="0"/>
              </a:rPr>
              <a:t>সমান মজুরিতে নারীদের বঞ্চিত করা হচ্ছে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579549"/>
            <a:ext cx="4438651" cy="2316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99" y="3886214"/>
            <a:ext cx="5254580" cy="2141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69704"/>
            <a:ext cx="4114800" cy="222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97243" y="5787197"/>
            <a:ext cx="8025064" cy="58477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>
                <a:ln/>
                <a:latin typeface="NikoshBAN" pitchFamily="2" charset="0"/>
                <a:cs typeface="NikoshBAN" pitchFamily="2" charset="0"/>
              </a:rPr>
              <a:t>নারীদেরকে শারীরিক ও 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মানসিক নানা </a:t>
            </a:r>
            <a:r>
              <a:rPr lang="bn-IN" sz="3200" b="1" dirty="0">
                <a:ln/>
                <a:latin typeface="NikoshBAN" pitchFamily="2" charset="0"/>
                <a:cs typeface="NikoshBAN" pitchFamily="2" charset="0"/>
              </a:rPr>
              <a:t>নির্যাতন করা হচ্ছে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67" y="553454"/>
            <a:ext cx="6555816" cy="513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521" y="5556904"/>
            <a:ext cx="8569403" cy="769441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/>
                <a:latin typeface="NikoshBAN" pitchFamily="2" charset="0"/>
                <a:cs typeface="NikoshBAN" pitchFamily="2" charset="0"/>
              </a:rPr>
              <a:t>বর্তমানে অবস্থা বদলাতে শুরু করেছে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87" y="402510"/>
            <a:ext cx="7425224" cy="49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3076846"/>
            <a:ext cx="5029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 অধিকারের গুরুত্ব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538242"/>
            <a:ext cx="3419475" cy="2304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60" y="3898707"/>
            <a:ext cx="3705225" cy="2229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80" y="3922756"/>
            <a:ext cx="4081853" cy="2023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79" y="525766"/>
            <a:ext cx="4114800" cy="23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7287" y="697376"/>
            <a:ext cx="60759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65" y="5063714"/>
            <a:ext cx="86106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শিক্ষিত স্বাবলম্বী নারী ঘরে ও বাইরে উভয় ক্ষেত্রে কীভাবে গঠনমুলক ভুমিকা পালন করে- যুক্তি প্রদর্শন কর।</a:t>
            </a:r>
            <a:endParaRPr lang="en-US" sz="32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09" y="1690975"/>
            <a:ext cx="4496987" cy="337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9297" y="736952"/>
            <a:ext cx="6148139" cy="1015663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1129" y="2182717"/>
            <a:ext cx="99741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বেগম রোকেয়া পুরুষ ও নারীকে কীসের সাথে তুলনা করেছেন?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1137" y="3065269"/>
            <a:ext cx="93244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কোন কোন ক্ষেত্রে নারীদের প্রতি বৈষম্য করা হচ্ছে ? </a:t>
            </a:r>
            <a:endParaRPr lang="en-US" sz="4800" b="1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1127" y="3973572"/>
            <a:ext cx="8534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জনসংখ্যার কত ভাগ নারী?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1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549064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833" y="4646933"/>
            <a:ext cx="10882647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সমাজে নারীর ভূমিকা কেন গুরুত্বপূর্ণ তা ব্যাখ্যা করো।</a:t>
            </a:r>
            <a:endParaRPr lang="en-US" sz="105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7" y="271462"/>
            <a:ext cx="11525425" cy="60721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1207" y="685802"/>
            <a:ext cx="106471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kern="0" dirty="0" smtClean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0520" y="690633"/>
            <a:ext cx="135165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kern="0" dirty="0" smtClean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4282" y="712196"/>
            <a:ext cx="171393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kern="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86570" y="685802"/>
            <a:ext cx="96853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b="1" kern="0" dirty="0" smtClean="0">
              <a:solidFill>
                <a:srgbClr val="92D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79763" y="680818"/>
            <a:ext cx="142378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5400" b="1" kern="0" dirty="0" smtClean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03551" y="680818"/>
            <a:ext cx="135165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5400" b="1" kern="0" dirty="0" smtClean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55208" y="712191"/>
            <a:ext cx="9957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kern="0" dirty="0" smtClean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06316" y="712191"/>
            <a:ext cx="99418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5400" kern="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/>
      <p:bldP spid="14" grpId="0"/>
      <p:bldP spid="15" grpId="0"/>
      <p:bldP spid="16" grpId="0"/>
      <p:bldP spid="17" grpId="0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2743279"/>
            <a:ext cx="6400800" cy="3631671"/>
          </a:xfrm>
          <a:prstGeom prst="rect">
            <a:avLst/>
          </a:prstGeom>
          <a:noFill/>
        </p:spPr>
        <p:txBody>
          <a:bodyPr wrap="square" lIns="91343" tIns="45674" rIns="91343" bIns="45674" rtlCol="0">
            <a:spAutoFit/>
          </a:bodyPr>
          <a:lstStyle/>
          <a:p>
            <a:pPr algn="ctr" defTabSz="913452"/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কবীর</a:t>
            </a:r>
            <a:endParaRPr lang="bn-IN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3452"/>
            <a:r>
              <a:rPr lang="en-US" sz="40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সহ-সুপার</a:t>
            </a:r>
            <a:r>
              <a:rPr lang="bn-IN" sz="40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মাইজপাড়া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endParaRPr lang="en-US" sz="36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defTabSz="913452"/>
            <a:r>
              <a:rPr lang="en-US" sz="36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০১৭১১৪৫৯৯৭৭</a:t>
            </a:r>
          </a:p>
          <a:p>
            <a:pPr algn="ctr" defTabSz="913452"/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b="1" dirty="0" err="1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mdsuhelkabir@gmail.com</a:t>
            </a:r>
            <a:endParaRPr lang="en-US" sz="24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22294"/>
            <a:ext cx="619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8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800" y="1945329"/>
            <a:ext cx="10668000" cy="40386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60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60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7ম</a:t>
            </a:r>
            <a:endParaRPr lang="bn-BD" sz="6000" b="1" kern="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48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</a:t>
            </a:r>
            <a:r>
              <a:rPr lang="en-US" sz="48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8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4800" b="1" kern="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44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b="1" kern="0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</a:t>
            </a:r>
          </a:p>
          <a:p>
            <a:pPr algn="ctr">
              <a:defRPr/>
            </a:pPr>
            <a:r>
              <a:rPr lang="en-US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b="1" kern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00/০0/২০20 </a:t>
            </a:r>
            <a:r>
              <a:rPr lang="bn-BD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</a:p>
          <a:p>
            <a:pPr algn="ctr">
              <a:defRPr/>
            </a:pPr>
            <a:r>
              <a:rPr lang="en-US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en-US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৪৫</a:t>
            </a:r>
            <a:r>
              <a:rPr lang="bn-BD" sz="4400" b="1" kern="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AU" sz="4400" b="1" kern="0" dirty="0" smtClean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9" y="656825"/>
            <a:ext cx="4126809" cy="2695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16" y="656823"/>
            <a:ext cx="4378151" cy="269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16" y="4114801"/>
            <a:ext cx="4378151" cy="2249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6" r="1450"/>
          <a:stretch/>
        </p:blipFill>
        <p:spPr>
          <a:xfrm>
            <a:off x="1756233" y="4114801"/>
            <a:ext cx="4123179" cy="22499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6935" y="3494318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বল ,কাজের মজুরী কি সমান দেয়া হয় 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747" y="4728869"/>
            <a:ext cx="9067800" cy="13234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নারীর </a:t>
            </a:r>
            <a:r>
              <a:rPr lang="en-US" sz="8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8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8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30" y="397150"/>
            <a:ext cx="6143143" cy="41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57200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spc="150" dirty="0">
              <a:ln w="11430"/>
              <a:solidFill>
                <a:srgbClr val="00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362200"/>
            <a:ext cx="853440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6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বাংলাদেশে নারী অধিকারের ধারনাটি ব্যাখ্যা করতে পারবে </a:t>
            </a:r>
            <a:r>
              <a:rPr lang="bn-BD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spc="150" dirty="0">
                <a:ln w="11430"/>
                <a:solidFill>
                  <a:srgbClr val="00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 নারীর অবস্থান ও অধিকার ব্যাখ্যা করতে পারবে।</a:t>
            </a:r>
          </a:p>
          <a:p>
            <a:r>
              <a:rPr lang="bn-BD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 অধিকারের গুরুত্ব বর্ণনা করতে পারবে। 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4344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589" y="5690943"/>
            <a:ext cx="9152411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>
                <a:ln/>
                <a:latin typeface="NikoshBAN" pitchFamily="2" charset="0"/>
                <a:cs typeface="NikoshBAN" pitchFamily="2" charset="0"/>
              </a:rPr>
              <a:t>বেগম রোকেয়া পুরুষ ও নারীকে একটি গাড়ির দুটি চাকার সঙ্গে তুলনা করেছেন।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9" y="637674"/>
            <a:ext cx="8133412" cy="490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Others\Others-2 # 02-10-2014\Model Content By Me # 02-10-2014\BGS # 4&amp;5\1897-electric-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3" y="366730"/>
            <a:ext cx="2857500" cy="161925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/>
        </p:spPr>
      </p:pic>
      <p:sp>
        <p:nvSpPr>
          <p:cNvPr id="3" name="Rectangle 2"/>
          <p:cNvSpPr/>
          <p:nvPr/>
        </p:nvSpPr>
        <p:spPr>
          <a:xfrm>
            <a:off x="1905001" y="2099610"/>
            <a:ext cx="8380819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>
                <a:ln/>
                <a:latin typeface="NikoshBAN" pitchFamily="2" charset="0"/>
                <a:cs typeface="NikoshBAN" pitchFamily="2" charset="0"/>
              </a:rPr>
              <a:t>সমান চাকার গাড়ি সুন্দর ভাবে চলতে পারে  </a:t>
            </a:r>
            <a:endParaRPr lang="en-US" sz="2800" b="1" dirty="0">
              <a:ln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63909" r="89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09" t="38008" r="10682" b="33157"/>
          <a:stretch/>
        </p:blipFill>
        <p:spPr>
          <a:xfrm>
            <a:off x="10285824" y="4114800"/>
            <a:ext cx="3775789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10563" y="5079509"/>
            <a:ext cx="7569700" cy="830997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dirty="0">
                <a:ln/>
                <a:latin typeface="NikoshBAN" pitchFamily="2" charset="0"/>
                <a:cs typeface="NikoshBAN" pitchFamily="2" charset="0"/>
              </a:rPr>
              <a:t>অসমান চাকার গাড়ি চলতে সমস্যা হয়  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427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01227 L -1.1 0.0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-0.03796 C 0.06927 -0.04861 0.07205 -0.04259 0.0599 -0.05208 C 0.05816 -0.05347 0.05452 -0.05625 0.05452 -0.05602 C 0.0507 -0.06944 0.04688 -0.06088 0.03681 -0.06828 C 0.02726 -0.07523 0.01754 -0.07639 0.0066 -0.07847 C -3.33333E-6 -0.07778 -0.00659 -0.07801 -0.01284 -0.07639 C -0.02083 -0.0743 -0.01909 -0.06366 -0.02361 -0.0581 C -0.025 -0.05625 -0.02725 -0.05555 -0.02899 -0.05416 C -0.03402 -0.03541 -0.04097 -0.01875 -0.04861 -0.00162 C -0.05295 0.01922 -0.04705 -0.00301 -0.05382 0.01042 C -0.05711 0.01667 -0.0559 0.0213 -0.06111 0.02662 C -0.06267 0.02523 -0.06493 0.02477 -0.06614 0.02269 C -0.06753 0.02037 -0.06736 0.01736 -0.06823 0.01459 C -0.071 0.00324 -0.07343 -0.00879 -0.07691 -0.01991 C -0.07847 -0.03866 -0.0776 -0.05787 -0.08055 -0.07639 C -0.08107 -0.08032 -0.08159 -0.06828 -0.08211 -0.06435 C -0.08402 -0.05347 -0.08507 -0.04259 -0.0875 -0.03194 C -0.08836 -0.01713 -0.08819 -0.00231 -0.08941 0.0125 C -0.08958 0.01806 -0.09305 0.02871 -0.09305 0.02894 C -0.09583 0.01111 -0.09774 -0.00648 -0.10173 -0.02384 C -0.1033 -0.03009 -0.10573 -0.03611 -0.10711 -0.04213 C -0.10798 -0.04421 -0.10868 -0.04815 -0.10868 -0.04791 C -0.11111 -0.02916 -0.11319 -0.00926 -0.11961 0.00857 C -0.12066 0.00486 -0.12534 -0.01828 -0.13038 -0.02384 C -0.13194 -0.02592 -0.13472 -0.02639 -0.1375 -0.02778 C -0.14062 -0.00972 -0.14253 0.0088 -0.14635 0.02662 C -0.15208 0.05347 -0.14687 0.02847 -0.15312 0.04491 C -0.15468 0.04884 -0.15677 0.05695 -0.15677 0.05718 C -0.16805 0.05533 -0.1802 0.05509 -0.19062 0.05093 C -0.19809 0.05394 -0.20468 0.0581 -0.2118 0.06111 C -0.21892 0.05324 -0.21788 0.03935 -0.22083 0.02871 C -0.22465 0.01505 -0.22882 0.00162 -0.23333 -0.0118 C -0.23507 -0.01759 -0.23489 -0.02407 -0.23698 -0.02986 C -0.23836 -0.03379 -0.24166 -0.03657 -0.24392 -0.04004 C -0.24652 -0.04977 -0.24843 -0.04907 -0.25642 -0.04606 C -0.25989 -0.03588 -0.26076 -0.02546 -0.27066 -0.02176 C -0.27743 -0.01389 -0.28316 -0.00833 -0.28836 0.00047 C -0.28889 0.00324 -0.29236 0.02084 -0.29357 0.02269 C -0.29479 0.02431 -0.29722 0.02384 -0.29913 0.02454 C -0.30972 0.03681 -0.30607 0.03033 -0.31128 0.04283 C -0.31076 0.0375 -0.3118 0.03148 -0.30955 0.02662 C -0.3085 0.02408 -0.30798 0.03195 -0.30798 0.03472 C -0.30798 0.0382 -0.30885 0.04144 -0.30955 0.04491 C -0.31128 0.05486 -0.31302 0.06551 -0.32048 0.07107 C -0.32309 0.05903 -0.32569 0.04699 -0.32743 0.03472 C -0.33229 0.0463 -0.33333 0.05556 -0.3434 0.06297 C -0.35034 0.05162 -0.35312 0.03611 -0.35573 0.02269 C -0.36284 0.03403 -0.36458 0.04977 -0.36823 0.06297 C -0.37968 0.05463 -0.36927 0.05949 -0.37534 0.06505 C -0.37708 0.0669 -0.3802 0.06644 -0.38264 0.06713 C -0.39861 0.07917 -0.38177 0.07593 -0.40902 0.07917 C -0.41232 0.08056 -0.41493 0.08334 -0.41805 0.08334 C -0.41979 0.08334 -0.421 0.08102 -0.42152 0.07917 C -0.42343 0.07408 -0.4243 0.06852 -0.42517 0.06297 C -0.42743 0.05047 -0.43177 0.03889 -0.43385 0.02662 C -0.43611 0.01574 -0.43611 0.00463 -0.44288 -0.0037 C -0.44375 -0.00648 -0.44409 -0.00903 -0.44496 -0.0118 C -0.44514 -0.01389 -0.44461 -0.01852 -0.44635 -0.01782 C -0.45208 -0.01574 -0.45486 -0.00833 -0.45902 -0.0037 C -0.46267 0.01898 -0.45711 -0.00231 -0.46614 0.01042 C -0.47274 0.02014 -0.46163 0.01459 -0.47326 0.01852 C -0.47621 0.02107 -0.48073 0.02199 -0.48385 0.02454 C -0.48941 0.02871 -0.48871 0.03148 -0.49253 0.03681 C -0.49843 0.04491 -0.50555 0.05255 -0.51059 0.06111 C -0.51944 0.07593 -0.5092 0.06343 -0.5177 0.07315 C -0.52048 0.04607 -0.51736 0.05857 -0.52448 0.06713 C -0.52517 0.06366 -0.52361 0.05834 -0.52639 0.05695 C -0.52899 0.05556 -0.54843 0.06736 -0.55312 0.06898 C -0.55902 0.07593 -0.55625 0.08079 -0.56527 0.07709 C -0.56666 0.07847 -0.56753 0.08125 -0.56892 0.08125 C -0.57083 0.08125 -0.57152 0.07871 -0.57257 0.07709 C -0.57517 0.07246 -0.57708 0.06759 -0.57968 0.06297 C -0.58281 0.06366 -0.58611 0.06343 -0.58871 0.06505 C -0.59791 0.07107 -0.58611 0.07338 -0.59722 0.06898 C -0.59757 0.06713 -0.59913 0.04954 -0.60086 0.04491 C -0.60295 0.04051 -0.60816 0.03264 -0.60816 0.03287 C -0.61076 0.0206 -0.61111 0.00764 -0.62066 0.00047 C -0.62986 0.00116 -0.63941 0.00116 -0.64878 0.00232 C -0.65764 0.00324 -0.65156 0.00417 -0.65798 0.00857 C -0.66111 0.01065 -0.6651 0.01111 -0.66857 0.0125 C -0.67465 0.01945 -0.67413 0.02199 -0.68246 0.02662 C -0.68524 0.03472 -0.68975 0.03866 -0.69514 0.04491 C -0.69843 0.05533 -0.70173 0.07871 -0.70902 0.08334 C -0.70868 0.08056 -0.70642 0.07269 -0.70764 0.07523 C -0.70816 0.07732 -0.7085 0.0794 -0.70902 0.08125 C -0.70989 0.08287 -0.7118 0.0838 -0.71267 0.08519 C -0.71944 0.07338 -0.71302 0.07199 -0.72708 0.07523 C -0.73455 0.0831 -0.72968 0.09144 -0.73576 0.07709 C -0.73889 0.05972 -0.7375 0.06898 -0.74514 0.07709 C -0.74531 0.07986 -0.74461 0.08681 -0.74618 0.08519 C -0.75139 0.08172 -0.75052 0.07315 -0.75208 0.06713 C -0.7559 0.05162 -0.75937 0.03588 -0.76458 0.0206 C -0.7658 0.01551 -0.76545 0.01343 -0.76944 0.01042 C -0.77257 0.00834 -0.77708 0.00787 -0.78055 0.00648 C -0.79218 0.00903 -0.80104 0.01134 -0.81198 0.01459 C -0.82482 0.02384 -0.82534 0.03542 -0.82864 0.05093 C -0.83142 0.06482 -0.83593 0.09514 -0.84218 0.10533 C -0.84531 0.09607 -0.84531 0.08658 -0.85156 0.07917 C -0.86198 0.10301 -0.84774 0.07246 -0.86059 0.09329 C -0.86562 0.10278 -0.86493 0.10371 -0.87482 0.10926 C -0.87708 0.09329 -0.87812 0.07732 -0.88003 0.06111 C -0.88229 0.0625 -0.88732 0.06204 -0.88871 0.06505 C -0.89149 0.06968 -0.88871 0.07593 -0.89062 0.08125 C -0.89201 0.08912 -0.89461 0.09769 -0.89878 0.10324 C -0.90017 0.09259 -0.9 0.08172 -0.90139 0.07107 C -0.90173 0.06898 -0.90191 0.075 -0.90225 0.07709 C -0.9052 0.08935 -0.90711 0.09792 -0.91024 0.10926 C -0.90868 0.10116 -0.9085 0.09329 -0.9085 0.08519 C -0.9085 0.0831 -0.90868 0.07755 -0.91024 0.07917 C -0.91128 0.08056 -0.91423 0.09699 -0.91527 0.10116 C -0.91736 0.10718 -0.91857 0.11343 -0.921 0.11945 C -0.9217 0.12153 -0.92187 0.12547 -0.92187 0.1257 C -0.92187 0.12269 -0.91215 0.05394 -0.92552 0.08334 C -0.92691 0.08658 -0.92673 0.09028 -0.92812 0.09329 C -0.92864 0.09584 -0.93194 0.09699 -0.9335 0.09931 C -0.93437 0.10093 -0.93437 0.10324 -0.93507 0.10533 C -0.9401 0.0831 -0.93524 0.08634 -0.94409 0.09931 C -0.94496 0.1007 -0.94652 0.10185 -0.94774 0.10324 C -0.94861 0.10602 -0.94861 0.11227 -0.95121 0.11134 C -0.95139 0.11134 -0.95468 0.09144 -0.95468 0.09121 C -0.9552 0.07246 -0.95659 0.06621 -0.96007 0.05093 C -0.96666 0.05347 -0.96788 0.05764 -0.97187 0.06297 C -0.97517 0.06644 -0.98125 0.07315 -0.98125 0.07338 C -0.9835 0.08056 -0.9868 0.0831 -0.98767 0.09121 C -0.98455 0.10463 -0.9927 0.11597 -1.00086 0.12547 C -1.00277 0.13287 -1.00277 0.13843 -1.01458 0.1294 C -1.02378 0.12292 -1.01423 0.10834 -1.02743 0.10324 C -1.03611 0.1132 -1.03559 0.09422 -1.03611 0.08727 C -1.04236 0.09398 -1.04444 0.10047 -1.04705 0.10926 C -1.046 0.10463 -1.046 0.09977 -1.04548 0.09537 C -1.04444 0.09259 -1.04097 0.08866 -1.04357 0.08727 C -1.04583 0.08588 -1.04705 0.09121 -1.04895 0.09329 C -1.05086 0.1 -1.05399 0.10625 -1.05607 0.1132 C -1.05607 0.11204 -1.05764 0.09491 -1.06093 0.09329 C -1.06354 0.09236 -1.06927 0.1007 -1.07187 0.10533 C -1.0776 0.1169 -1.07847 0.1213 -1.08767 0.1294 C -1.09097 0.11759 -1.0868 0.10417 -1.09514 0.09537 C -1.10104 0.09977 -1.10295 0.10301 -1.11093 0.10533 C -1.11441 0.09259 -1.12257 0.09722 -1.13229 0.09931 C -1.13437 0.1007 -1.13611 0.10232 -1.13889 0.10324 C -1.14114 0.10417 -1.14427 0.10417 -1.146 0.10533 C -1.15034 0.10741 -1.15711 0.1132 -1.15711 0.11343 C -1.16007 0.1125 -1.16319 0.1132 -1.16562 0.11134 C -1.16562 0.11088 -1.16892 0.09954 -1.16944 0.09931 C -1.17274 0.08959 -1.17048 0.0919 -1.17795 0.08935 C -1.17951 0.08959 -1.18889 0.0919 -1.19045 0.09329 C -1.20225 0.10347 -1.18628 0.09607 -1.19965 0.10116 C -1.20139 0.09236 -1.20139 0.08634 -1.21041 0.08334 C -1.21371 0.08472 -1.21718 0.08565 -1.22118 0.08727 C -1.22343 0.08843 -1.22552 0.09005 -1.22795 0.09121 C -1.23125 0.09283 -1.23871 0.09537 -1.23871 0.0956 C -1.24705 0.08565 -1.25937 0.09769 -1.26909 0.10116 C -1.27448 0.11019 -1.28159 0.10996 -1.29027 0.1132 C -1.30451 0.11852 -1.31909 0.12199 -1.33298 0.12755 C -1.3408 0.12523 -1.3401 0.12824 -1.3401 0.12338 " pathEditMode="relative" rAng="0" ptsTypes="AAAAAAAAAAAAAAAAAAAAAAAAAAAAAAAAAAAAAAAAAAAAAAAAAAAAAAAAAAAAAAAAAAAAAAAAAAAAAAAAAAAAAAAAAAAAAAAAAAAAAAAAAAAAAAAAAAAAAAAAAAAAAAAAAAAAAAAAAAAAAAAAAAAAAAAAAAA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9061" r="18421" b="11111"/>
          <a:stretch/>
        </p:blipFill>
        <p:spPr>
          <a:xfrm>
            <a:off x="2633114" y="643943"/>
            <a:ext cx="6629399" cy="39709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14153" y="4979461"/>
            <a:ext cx="884761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বাংলাদেশের সমাজে</a:t>
            </a:r>
            <a:r>
              <a:rPr lang="en-US" sz="6000" b="1" dirty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>
                <a:ln/>
                <a:latin typeface="NikoshBAN" pitchFamily="2" charset="0"/>
                <a:cs typeface="NikoshBAN" pitchFamily="2" charset="0"/>
              </a:rPr>
              <a:t>নারীর অবস্থান</a:t>
            </a:r>
          </a:p>
        </p:txBody>
      </p:sp>
    </p:spTree>
    <p:extLst>
      <p:ext uri="{BB962C8B-B14F-4D97-AF65-F5344CB8AC3E}">
        <p14:creationId xmlns:p14="http://schemas.microsoft.com/office/powerpoint/2010/main" val="40443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227</Words>
  <Application>Microsoft Office PowerPoint</Application>
  <PresentationFormat>Custom</PresentationFormat>
  <Paragraphs>51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3_Office Theme</vt:lpstr>
      <vt:lpstr>13_Office Theme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Jotish Chandra Roy</dc:creator>
  <cp:lastModifiedBy>JNJ</cp:lastModifiedBy>
  <cp:revision>16</cp:revision>
  <dcterms:created xsi:type="dcterms:W3CDTF">2018-05-25T06:54:28Z</dcterms:created>
  <dcterms:modified xsi:type="dcterms:W3CDTF">2020-03-26T13:27:12Z</dcterms:modified>
</cp:coreProperties>
</file>