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3D816-6BF2-4F80-AFC3-0323CF35D819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6F1A7-C9B4-4A6B-BC60-A900A219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30752-7F71-43EE-9ED2-C03E488B6E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6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8005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6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37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3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8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6065176-5C42-4820-AEB2-DE0850B6C85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704F2-9A77-4993-9EC5-2A7A0B2B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C3BEC6-50CC-473A-8D5E-15E4AFF50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9562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A1D496F-0BAA-4081-89FE-5694DB02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24" y="2679481"/>
            <a:ext cx="6097343" cy="4178519"/>
          </a:xfrm>
        </p:spPr>
        <p:txBody>
          <a:bodyPr>
            <a:normAutofit/>
          </a:bodyPr>
          <a:lstStyle/>
          <a:p>
            <a:pPr algn="ctr"/>
            <a:r>
              <a:rPr lang="en-US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as-IN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7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5FFB8B-E680-4728-9B4B-F93AB3DA0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62"/>
            <a:ext cx="12192000" cy="666226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03DF7B-1598-4579-BF54-8CE2C4A14BCC}"/>
              </a:ext>
            </a:extLst>
          </p:cNvPr>
          <p:cNvSpPr/>
          <p:nvPr/>
        </p:nvSpPr>
        <p:spPr>
          <a:xfrm>
            <a:off x="5851243" y="4484847"/>
            <a:ext cx="417614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2804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14350"/>
            <a:ext cx="3200400" cy="1143000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208" y="2128816"/>
            <a:ext cx="5029200" cy="458152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>
                <a:latin typeface="NikoshBAN" panose="02000000000000000000" pitchFamily="2" charset="0"/>
                <a:cs typeface="NikoshBAN" pitchFamily="2" charset="0"/>
              </a:rPr>
              <a:t>শিক্ষক</a:t>
            </a:r>
            <a:r>
              <a:rPr lang="en-US" sz="66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itchFamily="2" charset="0"/>
              </a:rPr>
              <a:t>মোঃনোমান</a:t>
            </a:r>
            <a:r>
              <a:rPr lang="en-US" sz="54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itchFamily="2" charset="0"/>
              </a:rPr>
              <a:t>বাদশা</a:t>
            </a:r>
            <a:endParaRPr lang="en-US" sz="5400" dirty="0">
              <a:latin typeface="NikoshBAN" panose="02000000000000000000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itchFamily="2" charset="0"/>
              </a:rPr>
              <a:t>                        </a:t>
            </a:r>
            <a:r>
              <a:rPr lang="en-US" sz="3600" dirty="0" err="1"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itchFamily="2" charset="0"/>
              </a:rPr>
              <a:t>চৌদ্দশত</a:t>
            </a:r>
            <a:r>
              <a:rPr lang="en-US" sz="48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itchFamily="2" charset="0"/>
              </a:rPr>
              <a:t>উচ্চ</a:t>
            </a:r>
            <a:r>
              <a:rPr lang="en-US" sz="48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anose="02000000000000000000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>
                <a:latin typeface="NikoshBAN" panose="02000000000000000000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itchFamily="2" charset="0"/>
              </a:rPr>
              <a:t>ফোন</a:t>
            </a:r>
            <a:r>
              <a:rPr lang="en-US" sz="4400" dirty="0">
                <a:latin typeface="NikoshBAN" panose="02000000000000000000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>
                <a:latin typeface="NikoshBAN" panose="02000000000000000000" pitchFamily="2" charset="0"/>
                <a:cs typeface="NikoshBAN" pitchFamily="2" charset="0"/>
              </a:rPr>
              <a:t>Email</a:t>
            </a:r>
            <a:r>
              <a:rPr lang="en-US" dirty="0">
                <a:latin typeface="NikoshBAN" panose="02000000000000000000" pitchFamily="2" charset="0"/>
                <a:cs typeface="NikoshBAN" pitchFamily="2" charset="0"/>
              </a:rPr>
              <a:t>-</a:t>
            </a:r>
            <a:r>
              <a:rPr lang="en-US" sz="1900" dirty="0">
                <a:latin typeface="NikoshBAN" panose="02000000000000000000" pitchFamily="2" charset="0"/>
                <a:cs typeface="NikoshBAN" pitchFamily="2" charset="0"/>
              </a:rPr>
              <a:t>nomanbadshah786</a:t>
            </a:r>
            <a:r>
              <a:rPr lang="en-US" sz="2200" dirty="0">
                <a:latin typeface="NikoshBAN" panose="02000000000000000000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3314178"/>
            <a:ext cx="5029200" cy="350865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itchFamily="2" charset="0"/>
              </a:rPr>
              <a:t>শ্রেনিঃ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itchFamily="2" charset="0"/>
              </a:rPr>
              <a:t>বিষয়ঃ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993" y="0"/>
            <a:ext cx="3389500" cy="331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6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5FB474-E2CB-4E9F-943F-7D4AED3C3B31}"/>
              </a:ext>
            </a:extLst>
          </p:cNvPr>
          <p:cNvSpPr txBox="1"/>
          <p:nvPr/>
        </p:nvSpPr>
        <p:spPr>
          <a:xfrm>
            <a:off x="829994" y="1069144"/>
            <a:ext cx="6555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্ষার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7F2B1-35F5-4D43-9F40-22A1ADD553F5}"/>
              </a:ext>
            </a:extLst>
          </p:cNvPr>
          <p:cNvSpPr txBox="1"/>
          <p:nvPr/>
        </p:nvSpPr>
        <p:spPr>
          <a:xfrm>
            <a:off x="1664677" y="3429000"/>
            <a:ext cx="105273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(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অনূর্ধব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১০০)</a:t>
            </a:r>
          </a:p>
        </p:txBody>
      </p:sp>
    </p:spTree>
    <p:extLst>
      <p:ext uri="{BB962C8B-B14F-4D97-AF65-F5344CB8AC3E}">
        <p14:creationId xmlns:p14="http://schemas.microsoft.com/office/powerpoint/2010/main" val="34821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B23973C-E5E8-48AA-A9A5-F76D277957B8}"/>
              </a:ext>
            </a:extLst>
          </p:cNvPr>
          <p:cNvSpPr txBox="1"/>
          <p:nvPr/>
        </p:nvSpPr>
        <p:spPr>
          <a:xfrm>
            <a:off x="3043003" y="419725"/>
            <a:ext cx="5546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F5AEA5-D3F2-407F-81ED-5ADC7CB6C6A0}"/>
              </a:ext>
            </a:extLst>
          </p:cNvPr>
          <p:cNvSpPr/>
          <p:nvPr/>
        </p:nvSpPr>
        <p:spPr>
          <a:xfrm>
            <a:off x="3255945" y="3148312"/>
            <a:ext cx="4785764" cy="6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BADC70-CFBD-4D37-AFAB-7BE82E41ADC7}"/>
              </a:ext>
            </a:extLst>
          </p:cNvPr>
          <p:cNvSpPr txBox="1"/>
          <p:nvPr/>
        </p:nvSpPr>
        <p:spPr>
          <a:xfrm>
            <a:off x="1514006" y="1543868"/>
            <a:ext cx="736017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on 3">
            <a:extLst>
              <a:ext uri="{FF2B5EF4-FFF2-40B4-BE49-F238E27FC236}">
                <a16:creationId xmlns:a16="http://schemas.microsoft.com/office/drawing/2014/main" id="{DC61C2A3-2195-4299-BA21-9F2016AFA7EC}"/>
              </a:ext>
            </a:extLst>
          </p:cNvPr>
          <p:cNvSpPr/>
          <p:nvPr/>
        </p:nvSpPr>
        <p:spPr>
          <a:xfrm>
            <a:off x="6073048" y="2680391"/>
            <a:ext cx="1858780" cy="224852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10A9E2-71E4-4A82-8AC3-DFEBA9C9F3D5}"/>
              </a:ext>
            </a:extLst>
          </p:cNvPr>
          <p:cNvSpPr/>
          <p:nvPr/>
        </p:nvSpPr>
        <p:spPr>
          <a:xfrm>
            <a:off x="7545051" y="2371182"/>
            <a:ext cx="117017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/>
              <a:t>=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EBECD6-9716-442A-A4C9-2D11E0C00BAC}"/>
              </a:ext>
            </a:extLst>
          </p:cNvPr>
          <p:cNvGrpSpPr/>
          <p:nvPr/>
        </p:nvGrpSpPr>
        <p:grpSpPr>
          <a:xfrm>
            <a:off x="-57731" y="2609409"/>
            <a:ext cx="4726594" cy="2319508"/>
            <a:chOff x="0" y="2680392"/>
            <a:chExt cx="4726594" cy="2319508"/>
          </a:xfrm>
        </p:grpSpPr>
        <p:sp>
          <p:nvSpPr>
            <p:cNvPr id="2" name="Moon 1">
              <a:extLst>
                <a:ext uri="{FF2B5EF4-FFF2-40B4-BE49-F238E27FC236}">
                  <a16:creationId xmlns:a16="http://schemas.microsoft.com/office/drawing/2014/main" id="{761132B7-1B9A-472F-8731-62B2A4B5E5CF}"/>
                </a:ext>
              </a:extLst>
            </p:cNvPr>
            <p:cNvSpPr/>
            <p:nvPr/>
          </p:nvSpPr>
          <p:spPr>
            <a:xfrm>
              <a:off x="0" y="2680393"/>
              <a:ext cx="1858780" cy="2248525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>
              <a:extLst>
                <a:ext uri="{FF2B5EF4-FFF2-40B4-BE49-F238E27FC236}">
                  <a16:creationId xmlns:a16="http://schemas.microsoft.com/office/drawing/2014/main" id="{13F861C4-45C7-4B63-B4CE-8280DDD53F07}"/>
                </a:ext>
              </a:extLst>
            </p:cNvPr>
            <p:cNvSpPr/>
            <p:nvPr/>
          </p:nvSpPr>
          <p:spPr>
            <a:xfrm>
              <a:off x="1390603" y="2751375"/>
              <a:ext cx="1858780" cy="2248525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>
              <a:extLst>
                <a:ext uri="{FF2B5EF4-FFF2-40B4-BE49-F238E27FC236}">
                  <a16:creationId xmlns:a16="http://schemas.microsoft.com/office/drawing/2014/main" id="{37BE0872-738D-479C-A670-9971EF8E2691}"/>
                </a:ext>
              </a:extLst>
            </p:cNvPr>
            <p:cNvSpPr/>
            <p:nvPr/>
          </p:nvSpPr>
          <p:spPr>
            <a:xfrm>
              <a:off x="2867814" y="2680392"/>
              <a:ext cx="1858780" cy="2248525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2CA86B8-3820-4C7A-A157-7787C576FD65}"/>
              </a:ext>
            </a:extLst>
          </p:cNvPr>
          <p:cNvSpPr/>
          <p:nvPr/>
        </p:nvSpPr>
        <p:spPr>
          <a:xfrm>
            <a:off x="4401615" y="3449753"/>
            <a:ext cx="1410406" cy="4258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9F5249-6F25-40E4-A00C-C429373D3453}"/>
              </a:ext>
            </a:extLst>
          </p:cNvPr>
          <p:cNvSpPr/>
          <p:nvPr/>
        </p:nvSpPr>
        <p:spPr>
          <a:xfrm>
            <a:off x="1382946" y="1543868"/>
            <a:ext cx="211657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dirty="0">
                <a:solidFill>
                  <a:srgbClr val="FFFF00"/>
                </a:solidFill>
                <a:latin typeface="3NikoshBAN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66B97F-C64D-4CED-8A38-4D9E2C54B6E2}"/>
              </a:ext>
            </a:extLst>
          </p:cNvPr>
          <p:cNvSpPr/>
          <p:nvPr/>
        </p:nvSpPr>
        <p:spPr>
          <a:xfrm>
            <a:off x="6188072" y="1564621"/>
            <a:ext cx="211657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dirty="0">
                <a:solidFill>
                  <a:srgbClr val="FFFF00"/>
                </a:solidFill>
                <a:latin typeface="3NikoshBAN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F61ADE-5CE1-4864-983B-82902E2A126B}"/>
              </a:ext>
            </a:extLst>
          </p:cNvPr>
          <p:cNvSpPr/>
          <p:nvPr/>
        </p:nvSpPr>
        <p:spPr>
          <a:xfrm>
            <a:off x="9084076" y="1543867"/>
            <a:ext cx="211657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dirty="0">
                <a:solidFill>
                  <a:srgbClr val="FFFF00"/>
                </a:solidFill>
                <a:latin typeface="3NikoshBAN"/>
                <a:cs typeface="NikoshBAN" panose="02000000000000000000" pitchFamily="2" charset="0"/>
              </a:rPr>
              <a:t>২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8D1823-C151-4F77-967E-C2A9C4DA7C0F}"/>
              </a:ext>
            </a:extLst>
          </p:cNvPr>
          <p:cNvGrpSpPr/>
          <p:nvPr/>
        </p:nvGrpSpPr>
        <p:grpSpPr>
          <a:xfrm>
            <a:off x="8715228" y="2269587"/>
            <a:ext cx="3157018" cy="2419180"/>
            <a:chOff x="9034983" y="3236259"/>
            <a:chExt cx="3157018" cy="2419180"/>
          </a:xfrm>
        </p:grpSpPr>
        <p:sp>
          <p:nvSpPr>
            <p:cNvPr id="17" name="Moon 16">
              <a:extLst>
                <a:ext uri="{FF2B5EF4-FFF2-40B4-BE49-F238E27FC236}">
                  <a16:creationId xmlns:a16="http://schemas.microsoft.com/office/drawing/2014/main" id="{A8AD8FD7-8C2A-4931-B48D-C7E0817BD229}"/>
                </a:ext>
              </a:extLst>
            </p:cNvPr>
            <p:cNvSpPr/>
            <p:nvPr/>
          </p:nvSpPr>
          <p:spPr>
            <a:xfrm>
              <a:off x="9034983" y="3406914"/>
              <a:ext cx="1858780" cy="2248525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>
              <a:extLst>
                <a:ext uri="{FF2B5EF4-FFF2-40B4-BE49-F238E27FC236}">
                  <a16:creationId xmlns:a16="http://schemas.microsoft.com/office/drawing/2014/main" id="{F0351633-C035-4D17-A4AA-EA324373BABF}"/>
                </a:ext>
              </a:extLst>
            </p:cNvPr>
            <p:cNvSpPr/>
            <p:nvPr/>
          </p:nvSpPr>
          <p:spPr>
            <a:xfrm>
              <a:off x="10333221" y="3236259"/>
              <a:ext cx="1858780" cy="2248525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96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E5C3DCC-3E95-403B-9E89-241A04D7066B}"/>
              </a:ext>
            </a:extLst>
          </p:cNvPr>
          <p:cNvGraphicFramePr>
            <a:graphicFrameLocks noGrp="1"/>
          </p:cNvGraphicFramePr>
          <p:nvPr/>
        </p:nvGraphicFramePr>
        <p:xfrm>
          <a:off x="1785400" y="0"/>
          <a:ext cx="9285576" cy="602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788">
                  <a:extLst>
                    <a:ext uri="{9D8B030D-6E8A-4147-A177-3AD203B41FA5}">
                      <a16:colId xmlns:a16="http://schemas.microsoft.com/office/drawing/2014/main" val="2809995"/>
                    </a:ext>
                  </a:extLst>
                </a:gridCol>
                <a:gridCol w="4642788">
                  <a:extLst>
                    <a:ext uri="{9D8B030D-6E8A-4147-A177-3AD203B41FA5}">
                      <a16:colId xmlns:a16="http://schemas.microsoft.com/office/drawing/2014/main" val="1927925407"/>
                    </a:ext>
                  </a:extLst>
                </a:gridCol>
              </a:tblGrid>
              <a:tr h="2031269">
                <a:tc>
                  <a:txBody>
                    <a:bodyPr/>
                    <a:lstStyle/>
                    <a:p>
                      <a:r>
                        <a:rPr lang="en-US" sz="6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দশক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780356"/>
                  </a:ext>
                </a:extLst>
              </a:tr>
              <a:tr h="2031269"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73343"/>
                  </a:ext>
                </a:extLst>
              </a:tr>
              <a:tr h="1963371"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076163"/>
                  </a:ext>
                </a:extLst>
              </a:tr>
            </a:tbl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0BEEA5A0-23CF-4CC8-A53A-ACFE62096FE6}"/>
              </a:ext>
            </a:extLst>
          </p:cNvPr>
          <p:cNvGrpSpPr/>
          <p:nvPr/>
        </p:nvGrpSpPr>
        <p:grpSpPr>
          <a:xfrm>
            <a:off x="2028215" y="4308676"/>
            <a:ext cx="3327186" cy="1602532"/>
            <a:chOff x="1942887" y="2373445"/>
            <a:chExt cx="3221638" cy="120795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4E27013-9C74-4C4F-BBC0-D7960912E317}"/>
                </a:ext>
              </a:extLst>
            </p:cNvPr>
            <p:cNvGrpSpPr/>
            <p:nvPr/>
          </p:nvGrpSpPr>
          <p:grpSpPr>
            <a:xfrm>
              <a:off x="4093767" y="2373445"/>
              <a:ext cx="1070758" cy="1207955"/>
              <a:chOff x="2393430" y="3174167"/>
              <a:chExt cx="1070758" cy="120795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CF6CF1D-DC5D-4945-A9C6-52B104A13241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CB2555F-650A-41C5-BBE4-2A74B8C2FBAA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1AC30CB-5A70-4CEC-9334-9A6BF336BA04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D5AE928-413C-4D09-A98C-36D3D69B1A99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20CE622-02EB-4591-83D8-42D4805D47A1}"/>
                </a:ext>
              </a:extLst>
            </p:cNvPr>
            <p:cNvGrpSpPr/>
            <p:nvPr/>
          </p:nvGrpSpPr>
          <p:grpSpPr>
            <a:xfrm>
              <a:off x="1942887" y="2373445"/>
              <a:ext cx="1738860" cy="1207955"/>
              <a:chOff x="2393430" y="3174167"/>
              <a:chExt cx="1738860" cy="120795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A512479-E2E2-416A-8BD2-1F3928F6A730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974965-5298-423A-BA38-659D0327B8CC}"/>
                  </a:ext>
                </a:extLst>
              </p:cNvPr>
              <p:cNvSpPr/>
              <p:nvPr/>
            </p:nvSpPr>
            <p:spPr>
              <a:xfrm>
                <a:off x="3744215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099E2AA-935F-431B-AF1F-E6E45DFD72CD}"/>
                  </a:ext>
                </a:extLst>
              </p:cNvPr>
              <p:cNvSpPr/>
              <p:nvPr/>
            </p:nvSpPr>
            <p:spPr>
              <a:xfrm>
                <a:off x="3757536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285C9A7-8033-4A10-9AB4-D58B2E1F37B9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33ACCA0-72A4-4A1C-9C8F-C5CF8EE9F94D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5D3DF7F-9787-42A4-A6C0-56664C937B39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A4EF488-C116-42FC-B1D1-9E029E4D4F4F}"/>
              </a:ext>
            </a:extLst>
          </p:cNvPr>
          <p:cNvGrpSpPr/>
          <p:nvPr/>
        </p:nvGrpSpPr>
        <p:grpSpPr>
          <a:xfrm>
            <a:off x="4337318" y="2143147"/>
            <a:ext cx="1814724" cy="1743250"/>
            <a:chOff x="1942887" y="2373445"/>
            <a:chExt cx="3221638" cy="120795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C7C89E4-E343-4335-B3B6-04D8F4CBA8F0}"/>
                </a:ext>
              </a:extLst>
            </p:cNvPr>
            <p:cNvGrpSpPr/>
            <p:nvPr/>
          </p:nvGrpSpPr>
          <p:grpSpPr>
            <a:xfrm>
              <a:off x="4093767" y="2373445"/>
              <a:ext cx="1070758" cy="1207955"/>
              <a:chOff x="2393430" y="3174167"/>
              <a:chExt cx="1070758" cy="1207955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23590AB-CFC7-4021-A4C0-7BA5689C215A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A0BE127-DD72-48AC-B169-1A4CA9E0F29A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DBC7156-7226-4F1D-AC8B-3E9BCBB4E563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3916376-C6E9-4347-A019-6EA2ED3E9FEA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C9DAD93-CD66-47E7-9208-8BFFEE404444}"/>
                </a:ext>
              </a:extLst>
            </p:cNvPr>
            <p:cNvGrpSpPr/>
            <p:nvPr/>
          </p:nvGrpSpPr>
          <p:grpSpPr>
            <a:xfrm>
              <a:off x="1942887" y="2373445"/>
              <a:ext cx="1738860" cy="1207955"/>
              <a:chOff x="2393430" y="3174167"/>
              <a:chExt cx="1738860" cy="1207955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742C99E-3D3C-4087-AFD1-74D91C3A5ED8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0D6657C-BB54-404D-BBF9-9CE62F7349BA}"/>
                  </a:ext>
                </a:extLst>
              </p:cNvPr>
              <p:cNvSpPr/>
              <p:nvPr/>
            </p:nvSpPr>
            <p:spPr>
              <a:xfrm>
                <a:off x="3744215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BBD59A4C-535F-46AD-B11D-37A0258BBC0A}"/>
                  </a:ext>
                </a:extLst>
              </p:cNvPr>
              <p:cNvSpPr/>
              <p:nvPr/>
            </p:nvSpPr>
            <p:spPr>
              <a:xfrm>
                <a:off x="3757536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B65D973-9C9C-4FCE-B400-FEAC06203D96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1B8556F-7C42-44E6-9057-F4EF2673D3E3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FD53C66-A81F-4D8E-93AD-F87B24B99ED8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4A96596-A406-4DE9-BF5F-18DA1AAE08B8}"/>
              </a:ext>
            </a:extLst>
          </p:cNvPr>
          <p:cNvGrpSpPr/>
          <p:nvPr/>
        </p:nvGrpSpPr>
        <p:grpSpPr>
          <a:xfrm>
            <a:off x="1996809" y="2141329"/>
            <a:ext cx="1850660" cy="1743250"/>
            <a:chOff x="1942887" y="2373445"/>
            <a:chExt cx="3221638" cy="1207955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783088C-9A6D-4F04-894A-3DDD47C521C2}"/>
                </a:ext>
              </a:extLst>
            </p:cNvPr>
            <p:cNvGrpSpPr/>
            <p:nvPr/>
          </p:nvGrpSpPr>
          <p:grpSpPr>
            <a:xfrm>
              <a:off x="4093767" y="2373445"/>
              <a:ext cx="1070758" cy="1207955"/>
              <a:chOff x="2393430" y="3174167"/>
              <a:chExt cx="1070758" cy="1207955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146E547-D93F-43A4-B216-8E9319D38C09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E44F870-172A-435A-9B7D-7CAEFB7D9312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7CEF275-E49D-43F0-B331-D5D1CE895EEB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6D5BEBA-3C46-44F7-9E6F-EBFBB42E88F6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B8A050E-B20A-4490-82CB-E856453D2EEA}"/>
                </a:ext>
              </a:extLst>
            </p:cNvPr>
            <p:cNvGrpSpPr/>
            <p:nvPr/>
          </p:nvGrpSpPr>
          <p:grpSpPr>
            <a:xfrm>
              <a:off x="1942887" y="2373445"/>
              <a:ext cx="1738860" cy="1207955"/>
              <a:chOff x="2393430" y="3174167"/>
              <a:chExt cx="1738860" cy="1207955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F05BBBE-24EF-4BE2-A2E5-87DBB444CA4E}"/>
                  </a:ext>
                </a:extLst>
              </p:cNvPr>
              <p:cNvSpPr/>
              <p:nvPr/>
            </p:nvSpPr>
            <p:spPr>
              <a:xfrm>
                <a:off x="2393430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200F97B7-DBBC-4290-AC09-0A7CA8331910}"/>
                  </a:ext>
                </a:extLst>
              </p:cNvPr>
              <p:cNvSpPr/>
              <p:nvPr/>
            </p:nvSpPr>
            <p:spPr>
              <a:xfrm>
                <a:off x="3744215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F19E621-47F8-4A90-8D9D-F03C3579FD7F}"/>
                  </a:ext>
                </a:extLst>
              </p:cNvPr>
              <p:cNvSpPr/>
              <p:nvPr/>
            </p:nvSpPr>
            <p:spPr>
              <a:xfrm>
                <a:off x="3757536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A74D500-CF0A-4A8D-99E5-0E63CE246374}"/>
                  </a:ext>
                </a:extLst>
              </p:cNvPr>
              <p:cNvSpPr/>
              <p:nvPr/>
            </p:nvSpPr>
            <p:spPr>
              <a:xfrm>
                <a:off x="3089434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BAB7E01-F006-44E5-AF6D-BC61F0C55070}"/>
                  </a:ext>
                </a:extLst>
              </p:cNvPr>
              <p:cNvSpPr/>
              <p:nvPr/>
            </p:nvSpPr>
            <p:spPr>
              <a:xfrm>
                <a:off x="2434653" y="3872456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6A6C0D1-EBBA-4E6A-9E4F-D0415C7E32AB}"/>
                  </a:ext>
                </a:extLst>
              </p:cNvPr>
              <p:cNvSpPr/>
              <p:nvPr/>
            </p:nvSpPr>
            <p:spPr>
              <a:xfrm>
                <a:off x="3075483" y="3174167"/>
                <a:ext cx="374754" cy="5096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71BFA4E-034D-4137-9FC3-4BA9DDBBD7EC}"/>
              </a:ext>
            </a:extLst>
          </p:cNvPr>
          <p:cNvGrpSpPr/>
          <p:nvPr/>
        </p:nvGrpSpPr>
        <p:grpSpPr>
          <a:xfrm>
            <a:off x="7874921" y="2509089"/>
            <a:ext cx="1738860" cy="1207955"/>
            <a:chOff x="2393430" y="3174167"/>
            <a:chExt cx="1738860" cy="1207955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6050D5C-65EA-4128-AE38-2D475537266D}"/>
                </a:ext>
              </a:extLst>
            </p:cNvPr>
            <p:cNvSpPr/>
            <p:nvPr/>
          </p:nvSpPr>
          <p:spPr>
            <a:xfrm>
              <a:off x="2393430" y="3174167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9BEF7E5-F39A-4D5C-815D-00A9C6295AAD}"/>
                </a:ext>
              </a:extLst>
            </p:cNvPr>
            <p:cNvSpPr/>
            <p:nvPr/>
          </p:nvSpPr>
          <p:spPr>
            <a:xfrm>
              <a:off x="3744215" y="3872456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6B214B5-1DC5-4B78-9B3F-8463B6CE3F6F}"/>
                </a:ext>
              </a:extLst>
            </p:cNvPr>
            <p:cNvSpPr/>
            <p:nvPr/>
          </p:nvSpPr>
          <p:spPr>
            <a:xfrm>
              <a:off x="3757536" y="3174167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3AEA0B7-C071-4A91-9C5E-82C8789AA7B9}"/>
                </a:ext>
              </a:extLst>
            </p:cNvPr>
            <p:cNvSpPr/>
            <p:nvPr/>
          </p:nvSpPr>
          <p:spPr>
            <a:xfrm>
              <a:off x="3089434" y="3872456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57B59F9-DFCA-40CA-A4CE-17A1E8955BA9}"/>
                </a:ext>
              </a:extLst>
            </p:cNvPr>
            <p:cNvSpPr/>
            <p:nvPr/>
          </p:nvSpPr>
          <p:spPr>
            <a:xfrm>
              <a:off x="2434653" y="3872456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57FF701-D2D0-49CC-8EEF-DD50384B78FF}"/>
                </a:ext>
              </a:extLst>
            </p:cNvPr>
            <p:cNvSpPr/>
            <p:nvPr/>
          </p:nvSpPr>
          <p:spPr>
            <a:xfrm>
              <a:off x="3075483" y="3174167"/>
              <a:ext cx="374754" cy="509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491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7080A46-C7DA-4141-8A54-029F3108D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086660"/>
              </p:ext>
            </p:extLst>
          </p:nvPr>
        </p:nvGraphicFramePr>
        <p:xfrm>
          <a:off x="1873771" y="1"/>
          <a:ext cx="691046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495">
                  <a:extLst>
                    <a:ext uri="{9D8B030D-6E8A-4147-A177-3AD203B41FA5}">
                      <a16:colId xmlns:a16="http://schemas.microsoft.com/office/drawing/2014/main" val="2809995"/>
                    </a:ext>
                  </a:extLst>
                </a:gridCol>
                <a:gridCol w="3495971">
                  <a:extLst>
                    <a:ext uri="{9D8B030D-6E8A-4147-A177-3AD203B41FA5}">
                      <a16:colId xmlns:a16="http://schemas.microsoft.com/office/drawing/2014/main" val="1927925407"/>
                    </a:ext>
                  </a:extLst>
                </a:gridCol>
              </a:tblGrid>
              <a:tr h="1551482">
                <a:tc>
                  <a:txBody>
                    <a:bodyPr/>
                    <a:lstStyle/>
                    <a:p>
                      <a:r>
                        <a:rPr lang="en-US" sz="9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দশক</a:t>
                      </a:r>
                      <a:endParaRPr lang="en-US" sz="9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endParaRPr lang="en-US" sz="9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780356"/>
                  </a:ext>
                </a:extLst>
              </a:tr>
              <a:tr h="1551482">
                <a:tc>
                  <a:txBody>
                    <a:bodyPr/>
                    <a:lstStyle/>
                    <a:p>
                      <a:r>
                        <a:rPr lang="en-US" sz="9600" dirty="0"/>
                        <a:t>  </a:t>
                      </a:r>
                      <a:r>
                        <a:rPr lang="en-US" sz="9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/>
                        <a:t>  </a:t>
                      </a:r>
                      <a:r>
                        <a:rPr lang="en-US" sz="9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73343"/>
                  </a:ext>
                </a:extLst>
              </a:tr>
              <a:tr h="1551482">
                <a:tc>
                  <a:txBody>
                    <a:bodyPr/>
                    <a:lstStyle/>
                    <a:p>
                      <a:r>
                        <a:rPr lang="en-US" sz="9600" dirty="0"/>
                        <a:t> </a:t>
                      </a:r>
                      <a:r>
                        <a:rPr lang="en-US" sz="9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১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/>
                        <a:t>   </a:t>
                      </a:r>
                      <a:r>
                        <a:rPr lang="en-US" sz="9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076163"/>
                  </a:ext>
                </a:extLst>
              </a:tr>
              <a:tr h="1551482">
                <a:tc>
                  <a:txBody>
                    <a:bodyPr/>
                    <a:lstStyle/>
                    <a:p>
                      <a:r>
                        <a:rPr lang="en-US" sz="8800" dirty="0"/>
                        <a:t>   </a:t>
                      </a:r>
                      <a:r>
                        <a:rPr lang="en-US" sz="8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</a:t>
                      </a:r>
                      <a:endParaRPr lang="en-US" sz="9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800" dirty="0"/>
                        <a:t>    </a:t>
                      </a:r>
                      <a:r>
                        <a:rPr lang="en-US" sz="9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98519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4DCD44C-AE30-4249-99AC-0C73AC4A375F}"/>
              </a:ext>
            </a:extLst>
          </p:cNvPr>
          <p:cNvSpPr/>
          <p:nvPr/>
        </p:nvSpPr>
        <p:spPr>
          <a:xfrm>
            <a:off x="1873771" y="4362138"/>
            <a:ext cx="6910466" cy="2998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2D0510-AC62-4497-A757-98F456EAD35B}"/>
              </a:ext>
            </a:extLst>
          </p:cNvPr>
          <p:cNvSpPr txBox="1"/>
          <p:nvPr/>
        </p:nvSpPr>
        <p:spPr>
          <a:xfrm>
            <a:off x="2443397" y="614597"/>
            <a:ext cx="6160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611B0E-E217-40A5-AB5B-4F225A899DE5}"/>
              </a:ext>
            </a:extLst>
          </p:cNvPr>
          <p:cNvSpPr txBox="1"/>
          <p:nvPr/>
        </p:nvSpPr>
        <p:spPr>
          <a:xfrm>
            <a:off x="4531763" y="2134930"/>
            <a:ext cx="1984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৫  ৬    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৪  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E6EA2B-7BD1-4B58-A99C-F8F1BFA9A3C0}"/>
              </a:ext>
            </a:extLst>
          </p:cNvPr>
          <p:cNvSpPr/>
          <p:nvPr/>
        </p:nvSpPr>
        <p:spPr>
          <a:xfrm>
            <a:off x="3725751" y="3981292"/>
            <a:ext cx="3152273" cy="300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22E30-E713-4D00-B804-8113968BEE51}"/>
              </a:ext>
            </a:extLst>
          </p:cNvPr>
          <p:cNvSpPr/>
          <p:nvPr/>
        </p:nvSpPr>
        <p:spPr>
          <a:xfrm>
            <a:off x="4243397" y="3532340"/>
            <a:ext cx="489337" cy="1252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E72F1-99AB-4897-8C0B-9CBF737BE750}"/>
              </a:ext>
            </a:extLst>
          </p:cNvPr>
          <p:cNvSpPr txBox="1"/>
          <p:nvPr/>
        </p:nvSpPr>
        <p:spPr>
          <a:xfrm>
            <a:off x="5179923" y="4397613"/>
            <a:ext cx="236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EC30D7-61AC-4F3D-ACC7-D2ECFF6D88CD}"/>
              </a:ext>
            </a:extLst>
          </p:cNvPr>
          <p:cNvCxnSpPr>
            <a:cxnSpLocks/>
          </p:cNvCxnSpPr>
          <p:nvPr/>
        </p:nvCxnSpPr>
        <p:spPr>
          <a:xfrm>
            <a:off x="5736920" y="2339748"/>
            <a:ext cx="0" cy="2758345"/>
          </a:xfrm>
          <a:prstGeom prst="line">
            <a:avLst/>
          </a:prstGeom>
          <a:ln>
            <a:solidFill>
              <a:srgbClr val="FFFF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3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104</Words>
  <Application>Microsoft Office PowerPoint</Application>
  <PresentationFormat>Widescreen</PresentationFormat>
  <Paragraphs>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3NikoshBAN</vt:lpstr>
      <vt:lpstr>Arial</vt:lpstr>
      <vt:lpstr>Calibri</vt:lpstr>
      <vt:lpstr>Century Gothic</vt:lpstr>
      <vt:lpstr>NikoshBAN</vt:lpstr>
      <vt:lpstr>Wingdings 3</vt:lpstr>
      <vt:lpstr>Ion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7</cp:revision>
  <dcterms:created xsi:type="dcterms:W3CDTF">2020-03-06T08:46:01Z</dcterms:created>
  <dcterms:modified xsi:type="dcterms:W3CDTF">2020-03-06T09:31:35Z</dcterms:modified>
</cp:coreProperties>
</file>