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8" r:id="rId3"/>
    <p:sldId id="271" r:id="rId4"/>
    <p:sldId id="276" r:id="rId5"/>
    <p:sldId id="258" r:id="rId6"/>
    <p:sldId id="262" r:id="rId7"/>
    <p:sldId id="279" r:id="rId8"/>
    <p:sldId id="280" r:id="rId9"/>
    <p:sldId id="281" r:id="rId10"/>
    <p:sldId id="282" r:id="rId11"/>
    <p:sldId id="275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 snapToGrid="0">
      <p:cViewPr varScale="1">
        <p:scale>
          <a:sx n="72" d="100"/>
          <a:sy n="72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51CE1-0A23-469F-A82E-41FFB2DF22A8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1AA0-3E3E-4AFF-B123-497C3916E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81AA0-3E3E-4AFF-B123-497C3916E1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937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701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339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8153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99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9798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589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844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4778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666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881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C89CC-7974-47BC-BE24-400AAD7EC311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75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8215" y="475314"/>
            <a:ext cx="416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0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7" y="1116298"/>
            <a:ext cx="4054475" cy="22806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3517" y="987424"/>
            <a:ext cx="5898637" cy="5328969"/>
          </a:xfrm>
        </p:spPr>
        <p:txBody>
          <a:bodyPr>
            <a:noAutofit/>
          </a:bodyPr>
          <a:lstStyle/>
          <a:p>
            <a:pPr algn="just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 প্রকৃতি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সংরক্ষনের ক্ষেত্রে বঙ্গবন্ধুর সামাজিক আন্দোলন চিরস্মরনীয় হয়ে থাকবে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আদর্শ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 কালের গন্ডি পেরিয়ে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 দিয়েছে অমরত্ম্বের গৌরব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 পিতা বঙ্গবন্ধু শেখ মুজিবুর রহমান দেশের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রক্ষা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বৃক্ষসম্পদ বৃদ্ধিসহ স্ররবোপরি প্রকৃতি পরিবেশ সংরক্ষণের যে ডাক দিয়েছিলেন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দেরিতে হলেও সফলতা পেয়েছে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 কাজে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প্রক্রিতি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পরিবেশপ্রেমীদের উৎসাহিত করার লক্ষে বর্তমান সময়ে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চালু করা হয়েছে জাতিয় পরিবেশ পদক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বৃক্ষরোপণে প্রধানমন্ত্রীর জাতীয় পুরস্কার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এওয়ার্ড ফর ওয়াইল্ডলাইফ কঞ্জারভেশন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নদী পদক ইত্যাদি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 শুরু হয়েছে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আন্দোলনঃ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 লাগাও পরিবেশ বাঁচাও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7" y="3651908"/>
            <a:ext cx="4054475" cy="24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2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463" y="238516"/>
            <a:ext cx="2974144" cy="647749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27" y="1825625"/>
            <a:ext cx="11937490" cy="350603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জন্মস্থান কোথায়?</a:t>
            </a:r>
          </a:p>
          <a:p>
            <a:r>
              <a:rPr lang="bn-BD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দেশের কত অংশ বনভুমি থাকা প্রয়োজন?</a:t>
            </a:r>
          </a:p>
          <a:p>
            <a:r>
              <a:rPr lang="bn-BD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দুর্যোগ কেন ঘটে?</a:t>
            </a:r>
          </a:p>
          <a:p>
            <a:r>
              <a:rPr lang="bn-BD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সংরক্ষণে বঙ্গবন্ধুর অবদান উল্লেখ কর?</a:t>
            </a:r>
          </a:p>
          <a:p>
            <a:r>
              <a:rPr lang="bn-BD" sz="3200" dirty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পরিবেশ </a:t>
            </a:r>
            <a:r>
              <a:rPr lang="bn-BD" sz="32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 আমাদের করনীয় কী? </a:t>
            </a:r>
          </a:p>
          <a:p>
            <a:endParaRPr lang="bn-BD" sz="3200" dirty="0" smtClean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67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79"/>
            <a:ext cx="12255065" cy="6857999"/>
          </a:xfrm>
        </p:spPr>
      </p:pic>
      <p:sp>
        <p:nvSpPr>
          <p:cNvPr id="6" name="TextBox 5"/>
          <p:cNvSpPr txBox="1"/>
          <p:nvPr/>
        </p:nvSpPr>
        <p:spPr>
          <a:xfrm>
            <a:off x="4995322" y="3057880"/>
            <a:ext cx="2587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417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4716" y="2971800"/>
            <a:ext cx="7110484" cy="2492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খন্দকার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ব্দুল্যাহ আল মামুন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বিন্দুবাসিনী সরকারি বালিকা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০১৫৫২-৪৩৭১৫৩</a:t>
            </a:r>
            <a:endParaRPr lang="bn-IN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al_mamun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1972@yahoo.com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40" y="51179"/>
            <a:ext cx="3903260" cy="54645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Rounded Rectangle 2"/>
          <p:cNvSpPr/>
          <p:nvPr/>
        </p:nvSpPr>
        <p:spPr>
          <a:xfrm>
            <a:off x="2333766" y="685801"/>
            <a:ext cx="2579427" cy="842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6000" dirty="0"/>
          </a:p>
        </p:txBody>
      </p:sp>
    </p:spTree>
    <p:extLst>
      <p:ext uri="{BB962C8B-B14F-4D97-AF65-F5344CB8AC3E}">
        <p14:creationId xmlns:p14="http://schemas.microsoft.com/office/powerpoint/2010/main" val="4227722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9729" y="365125"/>
            <a:ext cx="4106839" cy="13255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087" y="1936348"/>
            <a:ext cx="11271913" cy="49216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২য় প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</a:p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  <a:endParaRPr lang="bn-BD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97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078" y="365125"/>
            <a:ext cx="3488140" cy="13255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53673"/>
            <a:ext cx="12192000" cy="274637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সম্পর্কে বলতে পারবে।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রক্ষায় বঙ্গবন্ধুর অবদান বলতে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বৃক্ষরোপণ এর গুরুত্ব সম্পর্কে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29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,বৃক্ষরোপণ </a:t>
            </a:r>
            <a:r>
              <a:rPr lang="bn-BD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পরিবেশ </a:t>
            </a:r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98" y="151570"/>
            <a:ext cx="5924281" cy="862070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72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ছবিগুলো দেখি </a:t>
            </a:r>
            <a:endParaRPr lang="en-US" sz="72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9" y="1458676"/>
            <a:ext cx="5765442" cy="270025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9" y="4529423"/>
            <a:ext cx="5765441" cy="1961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1" y="1519780"/>
            <a:ext cx="5430614" cy="25646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9" y="4529423"/>
            <a:ext cx="5376618" cy="19615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84790" y="4048301"/>
            <a:ext cx="345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রেসকোর্স ময়দানে বঙ্গবন্ধু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4299" y="4113345"/>
            <a:ext cx="266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5617" y="6418780"/>
            <a:ext cx="253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টুঙ্গীপাড়া, গোপালগঞ্জ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600" y="6490952"/>
            <a:ext cx="270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 উদ্যান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6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r="14392"/>
          <a:stretch>
            <a:fillRect/>
          </a:stretch>
        </p:blipFill>
        <p:spPr>
          <a:xfrm rot="5400000">
            <a:off x="6997919" y="320455"/>
            <a:ext cx="5514535" cy="4873625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55381" y="956603"/>
            <a:ext cx="5026440" cy="4783015"/>
          </a:xfrm>
        </p:spPr>
        <p:txBody>
          <a:bodyPr>
            <a:normAutofit/>
          </a:bodyPr>
          <a:lstStyle/>
          <a:p>
            <a:pPr algn="just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 বছরের শ্রেষ্ঠ বাঙালি জাতির জনক বঙ্গবন্ধু শেখ মুজিবুর রহমান শুধু বঙ্গবন্ধুই নন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এখন বিশ্ববন্ধুও 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 ও পরিবেশ সংরক্ষণে তিনি ছিলেন দূরদর্শী এক মহানায়ক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  যুদ্ধবিধধস্ত বাংলাদেশ বিনির্মাণে তাঁর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অবদান হলো প্রকৃতি ও পরিবেশ সংরক্ষণ</a:t>
            </a:r>
            <a:r>
              <a:rPr lang="hi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এরই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সবাইকে উদ্বুদ্ধ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জন্য গণভবন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বঙ্গভবন সহ বিভিন্ন সরকারি প্রতিষ্ঠানে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রাস্তার দু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পতিত জমিতে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মহাসড়কের পাশে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বাসাবাড়ির চারপাশে বৃক্ষরোপণের আহবান জানান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83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98" y="2057400"/>
            <a:ext cx="5734683" cy="352747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১৯৭২ সালে ঢাকার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রেসকোর্স ময়দানে ঘোড়দৌড় বন্ধ করে গাছ লাগিয়ে সুদৃশ্য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তৈরি করেন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নাম দেন সোহরাওয়ার্দী উদ্যান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সোহরাওয়ার্দী উদ্যানের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নারকেল গাছ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হাতে লাগানো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জন্মস্থান টুঙ্গিপাড়ায়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স্মৃতি বিজড়িত কয়েকটি নারিকেল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হিজলগাছ দেখা যায়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স্মৃতি ধন্য আমগাছ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শতবর্ষী বৃক্ষ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হিসেবেও আখ্যায়িত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যায়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34" y="-132522"/>
            <a:ext cx="4433888" cy="23211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82" y="1114865"/>
            <a:ext cx="5603215" cy="5046784"/>
          </a:xfrm>
        </p:spPr>
        <p:txBody>
          <a:bodyPr>
            <a:noAutofit/>
          </a:bodyPr>
          <a:lstStyle/>
          <a:p>
            <a:pPr algn="just"/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বিশ্বের বনভূমি উজাড় হতে হতে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অর্ধেকে নেমে এসেছে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ফলে বিশ্ব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হুমকির মুখে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অথচ মানুষের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বসবাসের উপযোগী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 পূর্ণ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জন্য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 গাছপালা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ভারসাম্যমূলক প্রাকৃতিক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 দেশের মোট ভূমির অন্তত ২৫ শতাংশ বনভূমি থাকার 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হিসেবে বাংলাদেশেরবনভূমির পরিমাণ ১৭ শতাংশ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বিজ্ঞানীদের মতে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লক্ষণ মরুকরণ প্রক্রিয়ার আশঙ্কাজনক পূর্বাভাস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তাছাড়া প্রকৃতি ও প্রতিশোধ নিতে শুরু করেছে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ফলে বন্যা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দূর্যোগ ও দূরারোগ্যব্যাধি যেমন সার্স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মার্স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বার্ড ফ্লূ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অপ্রতিরোধ্য কোভিড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 </a:t>
            </a:r>
            <a:r>
              <a:rPr lang="hi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204" y="2555840"/>
            <a:ext cx="4369418" cy="2164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22" y="4955345"/>
            <a:ext cx="4343400" cy="187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39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450</Words>
  <Application>Microsoft Office PowerPoint</Application>
  <PresentationFormat>Widescreen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 পাঠ পরিচিতি</vt:lpstr>
      <vt:lpstr>শিখনফল</vt:lpstr>
      <vt:lpstr>PowerPoint Presentation</vt:lpstr>
      <vt:lpstr>এসো ছবিগুলো দেখি </vt:lpstr>
      <vt:lpstr>PowerPoint Presentation</vt:lpstr>
      <vt:lpstr>PowerPoint Presentation</vt:lpstr>
      <vt:lpstr>PowerPoint Presentation</vt:lpstr>
      <vt:lpstr>PowerPoint Presentation</vt:lpstr>
      <vt:lpstr>মূল্যায়ণ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csl tb</cp:lastModifiedBy>
  <cp:revision>114</cp:revision>
  <dcterms:created xsi:type="dcterms:W3CDTF">2015-08-16T14:02:51Z</dcterms:created>
  <dcterms:modified xsi:type="dcterms:W3CDTF">2020-03-26T14:43:46Z</dcterms:modified>
</cp:coreProperties>
</file>