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2" r:id="rId4"/>
    <p:sldId id="263" r:id="rId5"/>
    <p:sldId id="273" r:id="rId6"/>
    <p:sldId id="277" r:id="rId7"/>
    <p:sldId id="258" r:id="rId8"/>
    <p:sldId id="271" r:id="rId9"/>
    <p:sldId id="266" r:id="rId10"/>
    <p:sldId id="265" r:id="rId11"/>
    <p:sldId id="259" r:id="rId12"/>
    <p:sldId id="275" r:id="rId13"/>
    <p:sldId id="260" r:id="rId14"/>
    <p:sldId id="261" r:id="rId15"/>
    <p:sldId id="262" r:id="rId16"/>
    <p:sldId id="267" r:id="rId17"/>
    <p:sldId id="278" r:id="rId18"/>
    <p:sldId id="268" r:id="rId19"/>
    <p:sldId id="269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267200"/>
            <a:ext cx="8915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-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19800" cy="48006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71600" y="3962400"/>
            <a:ext cx="64008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কলকাতার বিখ্যাত সেন্ট জেভিয়ার্স স্কুলে রবীন্দ্রনাথ কিছুদিন পড়াশোনা করেন।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733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029200"/>
            <a:ext cx="77724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লন্ডন বিশ্ববিদ্যালয় থেকে তিনি ব্যারিস্টারি পড়েন।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68368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599" y="0"/>
            <a:ext cx="4724401" cy="3038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maxresdefault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191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219200" y="3962400"/>
            <a:ext cx="68580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১৮৮২ সালে কলকাতা ১০ নং সদর স্ট্রিটে অবস্থানকালে তিনি “নির্ঝরের স্বপ্নভঙ্গ” কবিতাটি রচনা করেন।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181600"/>
            <a:ext cx="8458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মানসী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সোনারতরী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চিত্রা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রবীন্দ্রনাথ ঠাকুরের বিখ্যাত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কাব্যগ্রন্থ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95600" cy="3505200"/>
          </a:xfrm>
          <a:prstGeom prst="rect">
            <a:avLst/>
          </a:prstGeom>
        </p:spPr>
      </p:pic>
      <p:pic>
        <p:nvPicPr>
          <p:cNvPr id="5" name="Picture 4" descr="চিত্রা-কবিতা-রবীন্দ্রনাথ-ঠাকু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0"/>
            <a:ext cx="2819401" cy="3657600"/>
          </a:xfrm>
          <a:prstGeom prst="rect">
            <a:avLst/>
          </a:prstGeom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1828800"/>
            <a:ext cx="3429000" cy="2438400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457200"/>
            <a:ext cx="4419600" cy="594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 ঠাকুর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“গীতাঞ্জলী” 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কাব্যগ্রন্থের জন্য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১৯১৩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সালে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নোবেল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লাভ করেন।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023cc2e6_676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8015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0" y="609600"/>
            <a:ext cx="3810000" cy="5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১৯১৯ সালে জালিয়ানওয়ালাবাগ হত্যাকাণ্ডের প্রতিবাদে রবীন্দ্রনাথ ইংরেজদের দেয়া “নাইট” উপাধি ত্যাগ করেন।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4267200" cy="5187462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3581400"/>
            <a:ext cx="4343400" cy="3276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১৯২১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সালে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“বিশ্বভারতী”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১৯২২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“শান্তিনিকেতন”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 করেন </a:t>
            </a:r>
          </a:p>
        </p:txBody>
      </p:sp>
      <p:pic>
        <p:nvPicPr>
          <p:cNvPr id="4" name="Picture 3" descr="14357_1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81600" cy="3352800"/>
          </a:xfrm>
          <a:prstGeom prst="rect">
            <a:avLst/>
          </a:prstGeom>
        </p:spPr>
      </p:pic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505200"/>
            <a:ext cx="4495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5).jpg"/>
          <p:cNvPicPr>
            <a:picLocks noChangeAspect="1"/>
          </p:cNvPicPr>
          <p:nvPr/>
        </p:nvPicPr>
        <p:blipFill>
          <a:blip r:embed="rId2"/>
          <a:srcRect l="16162" t="29198" r="7071"/>
          <a:stretch>
            <a:fillRect/>
          </a:stretch>
        </p:blipFill>
        <p:spPr>
          <a:xfrm>
            <a:off x="1524000" y="533401"/>
            <a:ext cx="601980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81000" y="5029200"/>
            <a:ext cx="8229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২২শে শ্রাবণ ১৩৪৮ বাংলা, ৭ই আগস্ট ১৯৪১ খ্রিস্টাব্দে ৮০ বছর বয়সে রবীন্দ্রনাথ ঠাকুর কলকাতায় পরলোকগমন করেন।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43000" y="0"/>
            <a:ext cx="3886200" cy="20574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33601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রবীন্দ্রনাথ ঠাকুর কত সালে জন্মগ্রহণ করেন?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রবীন্দ্রনাথ ঠাকুর কত সালে কোন কাব্যের জন্য নোবেল পুরস্কার লাভ করেন?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৩। তিনি কত সালে “বিশ্বভারতী” ও “শান্তিনিকেতন” প্রতিষ্ঠা করেন?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0"/>
            <a:ext cx="6324600" cy="2362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রবীন্দ্রনাথ ঠাকুর এর সাহিত্য সাধনা ও কর্মময় জীবন সম্পর্কে ১০ টি বাক্য লিখে আনবে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3" descr="RUBAIYA_SULTANA_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3581400" cy="3581400"/>
          </a:xfrm>
        </p:spPr>
      </p:pic>
      <p:sp>
        <p:nvSpPr>
          <p:cNvPr id="4" name="TextBox 3"/>
          <p:cNvSpPr txBox="1"/>
          <p:nvPr/>
        </p:nvSpPr>
        <p:spPr>
          <a:xfrm>
            <a:off x="4343400" y="2209800"/>
            <a:ext cx="457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SutonnyOMJ" pitchFamily="2" charset="0"/>
                <a:cs typeface="SutonnyOMJ" pitchFamily="2" charset="0"/>
              </a:rPr>
              <a:t>রুবাইয়া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সুলতানা 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সহকারি শিক্ষক  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হাফিজ আহমেদ উচ্চ বিদ্যালয়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একবাড়িয়া, </a:t>
            </a:r>
            <a:r>
              <a:rPr lang="bn-BD" sz="3600" b="1" dirty="0" smtClean="0">
                <a:latin typeface="SutonnyOMJ" pitchFamily="2" charset="0"/>
                <a:cs typeface="SutonnyOMJ" pitchFamily="2" charset="0"/>
              </a:rPr>
              <a:t>বরুড়া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, কুমিল্লা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14400" y="4267200"/>
            <a:ext cx="7086600" cy="2590800"/>
          </a:xfrm>
          <a:prstGeom prst="horizont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-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300537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22098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শ্রেনিঃ নবম-দশম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বিষয়ঃ রচনা সম্ভার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আজকের পাঠঃ প্রবন্ধ রচনা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52400"/>
            <a:ext cx="55626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-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3501449" cy="467461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28600" y="1295400"/>
            <a:ext cx="3733800" cy="2362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 ব্যক্তিটি কে?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5181600"/>
            <a:ext cx="5791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 ঠাকুর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abindranath Tag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52400"/>
            <a:ext cx="5105400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352800" y="762000"/>
            <a:ext cx="3200400" cy="2133600"/>
          </a:xfrm>
          <a:prstGeom prst="downArrow">
            <a:avLst>
              <a:gd name="adj1" fmla="val 56525"/>
              <a:gd name="adj2" fmla="val 381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রচনা 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exagon 2"/>
          <p:cNvSpPr/>
          <p:nvPr/>
        </p:nvSpPr>
        <p:spPr>
          <a:xfrm>
            <a:off x="228600" y="2971800"/>
            <a:ext cx="8915400" cy="205740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“বিশ্বকবি রবীন্দ্রনাথ ঠাকুর”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14400" y="0"/>
            <a:ext cx="4572000" cy="1752600"/>
          </a:xfrm>
          <a:prstGeom prst="rightArrow">
            <a:avLst>
              <a:gd name="adj1" fmla="val 7087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839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 </a:t>
            </a:r>
          </a:p>
          <a:p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রবীন্দ্রনাথ ঠাকুর এর জন্ম সাল ও জন্মস্থানের নাম বলতে পারবে</a:t>
            </a:r>
          </a:p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তাঁর রচিত কাব্যগ্রন্থ গুলোর নাম বলতে পারবে</a:t>
            </a:r>
          </a:p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তাঁর কর্মময় জীবন সম্পর্কে বর্ণনা করতে পারবে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685800" y="381000"/>
            <a:ext cx="7696200" cy="3429000"/>
          </a:xfrm>
          <a:prstGeom prst="horizontalScroll">
            <a:avLst/>
          </a:prstGeom>
          <a:noFill/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“আমার সোনার বাংলা, আমি তোমায় ভালোবাসি”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581400"/>
            <a:ext cx="35052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200400"/>
            <a:ext cx="86868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বাঙালি মনীষার এক আশ্চর্য প্রকাশ কবি রবীন্দ্রনাথ ঠাকুর। সত্য, সুন্দর, কল্যাণ এই তিন বিশ্বজনীন বোধের উপরই তাঁর সমগ্র সৃষ্টিকর্ম প্রতিষ্ঠিত।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/>
          <a:srcRect l="50000" r="-7143"/>
          <a:stretch>
            <a:fillRect/>
          </a:stretch>
        </p:blipFill>
        <p:spPr>
          <a:xfrm>
            <a:off x="1676400" y="0"/>
            <a:ext cx="5791200" cy="30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" y="1219200"/>
            <a:ext cx="8077200" cy="525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রবীন্দ্রনাথের জন্ম ২৫শে বৈশাখ ১২৬৮ বাংলা, ৭ই মে ১৮৬১ খ্রিস্টাব্দে কলকাতার জোড়াসাঁকোর ঠাকুর পরিবারে। তাঁর পিতার নাম মহর্ষি দেবেন্দ্রনাথ ঠাকুর এবং মাতার নাম সারদা দেবী।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2209800" y="0"/>
            <a:ext cx="4038600" cy="1066800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298</Words>
  <Application>Microsoft Office PowerPoint</Application>
  <PresentationFormat>On-screen Show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42</cp:revision>
  <dcterms:created xsi:type="dcterms:W3CDTF">2006-08-16T00:00:00Z</dcterms:created>
  <dcterms:modified xsi:type="dcterms:W3CDTF">2020-03-26T16:26:31Z</dcterms:modified>
</cp:coreProperties>
</file>