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97" r:id="rId3"/>
    <p:sldId id="258" r:id="rId4"/>
    <p:sldId id="279" r:id="rId5"/>
    <p:sldId id="332" r:id="rId6"/>
    <p:sldId id="278" r:id="rId7"/>
    <p:sldId id="317" r:id="rId8"/>
    <p:sldId id="307" r:id="rId9"/>
    <p:sldId id="275" r:id="rId10"/>
    <p:sldId id="272" r:id="rId11"/>
    <p:sldId id="325" r:id="rId12"/>
    <p:sldId id="326" r:id="rId13"/>
    <p:sldId id="298" r:id="rId14"/>
    <p:sldId id="324" r:id="rId15"/>
    <p:sldId id="327" r:id="rId16"/>
    <p:sldId id="328" r:id="rId17"/>
    <p:sldId id="329" r:id="rId18"/>
    <p:sldId id="330" r:id="rId19"/>
    <p:sldId id="281" r:id="rId20"/>
    <p:sldId id="287" r:id="rId21"/>
    <p:sldId id="286" r:id="rId22"/>
    <p:sldId id="296" r:id="rId23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en" initials="H" lastIdx="1" clrIdx="0">
    <p:extLst>
      <p:ext uri="{19B8F6BF-5375-455C-9EA6-DF929625EA0E}">
        <p15:presenceInfo xmlns:p15="http://schemas.microsoft.com/office/powerpoint/2012/main" userId="Ho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5"/>
    <a:srgbClr val="CA5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2" autoAdjust="0"/>
  </p:normalViewPr>
  <p:slideViewPr>
    <p:cSldViewPr snapToGrid="0">
      <p:cViewPr varScale="1">
        <p:scale>
          <a:sx n="63" d="100"/>
          <a:sy n="63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1FC14-7F9E-4BE2-AEBF-94932E3EDF6E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582905-33E1-4AAF-91F3-B136E5A9AA43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দেবী শীতলা </a:t>
          </a:r>
          <a:endParaRPr lang="en-US" sz="3600" dirty="0"/>
        </a:p>
      </dgm:t>
    </dgm:pt>
    <dgm:pt modelId="{73C81BDC-BB0F-4235-A57E-FC7B976F765C}" type="parTrans" cxnId="{D183AEDD-C96C-488F-8268-058CB4BC8466}">
      <dgm:prSet/>
      <dgm:spPr/>
      <dgm:t>
        <a:bodyPr/>
        <a:lstStyle/>
        <a:p>
          <a:endParaRPr lang="en-US"/>
        </a:p>
      </dgm:t>
    </dgm:pt>
    <dgm:pt modelId="{1A77BD22-AAC4-487B-96D3-090B777F9606}" type="sibTrans" cxnId="{D183AEDD-C96C-488F-8268-058CB4BC8466}">
      <dgm:prSet/>
      <dgm:spPr/>
      <dgm:t>
        <a:bodyPr/>
        <a:lstStyle/>
        <a:p>
          <a:endParaRPr lang="en-US"/>
        </a:p>
      </dgm:t>
    </dgm:pt>
    <dgm:pt modelId="{D1AA5464-4FD1-458A-B712-0A2962E4AC71}">
      <dgm:prSet phldrT="[Text]" custT="1"/>
      <dgm:spPr/>
      <dgm:t>
        <a:bodyPr/>
        <a:lstStyle/>
        <a:p>
          <a:r>
            <a:rPr lang="bn-IN" sz="6000" dirty="0">
              <a:latin typeface="NikoshBAN" panose="02000000000000000000" pitchFamily="2" charset="0"/>
              <a:cs typeface="NikoshBAN" panose="02000000000000000000" pitchFamily="2" charset="0"/>
            </a:rPr>
            <a:t>আজকের পাঠ-</a:t>
          </a:r>
          <a:endParaRPr lang="en-US" sz="6000" dirty="0"/>
        </a:p>
      </dgm:t>
    </dgm:pt>
    <dgm:pt modelId="{04E27DD6-C208-439B-AAD9-2144B1CD2B33}" type="parTrans" cxnId="{2E2A9FD4-CE50-4906-8109-27AA84E352C7}">
      <dgm:prSet/>
      <dgm:spPr/>
      <dgm:t>
        <a:bodyPr/>
        <a:lstStyle/>
        <a:p>
          <a:endParaRPr lang="en-US"/>
        </a:p>
      </dgm:t>
    </dgm:pt>
    <dgm:pt modelId="{5FA45C99-3DBE-4AD5-AE93-6A84851D1B65}" type="sibTrans" cxnId="{2E2A9FD4-CE50-4906-8109-27AA84E352C7}">
      <dgm:prSet/>
      <dgm:spPr/>
      <dgm:t>
        <a:bodyPr/>
        <a:lstStyle/>
        <a:p>
          <a:endParaRPr lang="en-US"/>
        </a:p>
      </dgm:t>
    </dgm:pt>
    <dgm:pt modelId="{1FEEDF7E-6B4F-4769-AA0A-BCAF569B379A}" type="pres">
      <dgm:prSet presAssocID="{9E41FC14-7F9E-4BE2-AEBF-94932E3EDF6E}" presName="Name0" presStyleCnt="0">
        <dgm:presLayoutVars>
          <dgm:chMax val="4"/>
          <dgm:resizeHandles val="exact"/>
        </dgm:presLayoutVars>
      </dgm:prSet>
      <dgm:spPr/>
    </dgm:pt>
    <dgm:pt modelId="{D40106C5-6D8B-4034-8077-7D51AA89BE28}" type="pres">
      <dgm:prSet presAssocID="{9E41FC14-7F9E-4BE2-AEBF-94932E3EDF6E}" presName="ellipse" presStyleLbl="trBgShp" presStyleIdx="0" presStyleCnt="1"/>
      <dgm:spPr/>
    </dgm:pt>
    <dgm:pt modelId="{D9E32CE7-4B40-4B99-B1A8-0D1F6950F209}" type="pres">
      <dgm:prSet presAssocID="{9E41FC14-7F9E-4BE2-AEBF-94932E3EDF6E}" presName="arrow1" presStyleLbl="fgShp" presStyleIdx="0" presStyleCnt="1"/>
      <dgm:spPr/>
    </dgm:pt>
    <dgm:pt modelId="{69B20854-1CE0-44E1-BD4E-81507503C306}" type="pres">
      <dgm:prSet presAssocID="{9E41FC14-7F9E-4BE2-AEBF-94932E3EDF6E}" presName="rectangle" presStyleLbl="revTx" presStyleIdx="0" presStyleCnt="1">
        <dgm:presLayoutVars>
          <dgm:bulletEnabled val="1"/>
        </dgm:presLayoutVars>
      </dgm:prSet>
      <dgm:spPr/>
    </dgm:pt>
    <dgm:pt modelId="{E42AE1AB-7E9C-432D-8CFE-991B3F6C2E2D}" type="pres">
      <dgm:prSet presAssocID="{D1AA5464-4FD1-458A-B712-0A2962E4AC71}" presName="item1" presStyleLbl="node1" presStyleIdx="0" presStyleCnt="1" custLinFactNeighborX="14286" custLinFactNeighborY="-1661">
        <dgm:presLayoutVars>
          <dgm:bulletEnabled val="1"/>
        </dgm:presLayoutVars>
      </dgm:prSet>
      <dgm:spPr/>
    </dgm:pt>
    <dgm:pt modelId="{9FAED9B2-964B-43AD-B76F-824F75AB2685}" type="pres">
      <dgm:prSet presAssocID="{9E41FC14-7F9E-4BE2-AEBF-94932E3EDF6E}" presName="funnel" presStyleLbl="trAlignAcc1" presStyleIdx="0" presStyleCnt="1"/>
      <dgm:spPr/>
    </dgm:pt>
  </dgm:ptLst>
  <dgm:cxnLst>
    <dgm:cxn modelId="{8E89D264-652B-439B-8CB0-65438BFBEA16}" type="presOf" srcId="{D1AA5464-4FD1-458A-B712-0A2962E4AC71}" destId="{69B20854-1CE0-44E1-BD4E-81507503C306}" srcOrd="0" destOrd="0" presId="urn:microsoft.com/office/officeart/2005/8/layout/funnel1"/>
    <dgm:cxn modelId="{A1F3D170-2EA1-4CD0-8C0B-8C1909A358B5}" type="presOf" srcId="{48582905-33E1-4AAF-91F3-B136E5A9AA43}" destId="{E42AE1AB-7E9C-432D-8CFE-991B3F6C2E2D}" srcOrd="0" destOrd="0" presId="urn:microsoft.com/office/officeart/2005/8/layout/funnel1"/>
    <dgm:cxn modelId="{AFC134A6-3A83-4980-8296-18853C836C26}" type="presOf" srcId="{9E41FC14-7F9E-4BE2-AEBF-94932E3EDF6E}" destId="{1FEEDF7E-6B4F-4769-AA0A-BCAF569B379A}" srcOrd="0" destOrd="0" presId="urn:microsoft.com/office/officeart/2005/8/layout/funnel1"/>
    <dgm:cxn modelId="{2E2A9FD4-CE50-4906-8109-27AA84E352C7}" srcId="{9E41FC14-7F9E-4BE2-AEBF-94932E3EDF6E}" destId="{D1AA5464-4FD1-458A-B712-0A2962E4AC71}" srcOrd="1" destOrd="0" parTransId="{04E27DD6-C208-439B-AAD9-2144B1CD2B33}" sibTransId="{5FA45C99-3DBE-4AD5-AE93-6A84851D1B65}"/>
    <dgm:cxn modelId="{D183AEDD-C96C-488F-8268-058CB4BC8466}" srcId="{9E41FC14-7F9E-4BE2-AEBF-94932E3EDF6E}" destId="{48582905-33E1-4AAF-91F3-B136E5A9AA43}" srcOrd="0" destOrd="0" parTransId="{73C81BDC-BB0F-4235-A57E-FC7B976F765C}" sibTransId="{1A77BD22-AAC4-487B-96D3-090B777F9606}"/>
    <dgm:cxn modelId="{F485778D-06AF-4BA9-A390-AE0A730BBA54}" type="presParOf" srcId="{1FEEDF7E-6B4F-4769-AA0A-BCAF569B379A}" destId="{D40106C5-6D8B-4034-8077-7D51AA89BE28}" srcOrd="0" destOrd="0" presId="urn:microsoft.com/office/officeart/2005/8/layout/funnel1"/>
    <dgm:cxn modelId="{F1D6DA5C-2010-46C8-B1EF-3616A26F3628}" type="presParOf" srcId="{1FEEDF7E-6B4F-4769-AA0A-BCAF569B379A}" destId="{D9E32CE7-4B40-4B99-B1A8-0D1F6950F209}" srcOrd="1" destOrd="0" presId="urn:microsoft.com/office/officeart/2005/8/layout/funnel1"/>
    <dgm:cxn modelId="{F2FA1901-9F8B-4D10-BA3D-6B51129DE465}" type="presParOf" srcId="{1FEEDF7E-6B4F-4769-AA0A-BCAF569B379A}" destId="{69B20854-1CE0-44E1-BD4E-81507503C306}" srcOrd="2" destOrd="0" presId="urn:microsoft.com/office/officeart/2005/8/layout/funnel1"/>
    <dgm:cxn modelId="{54D9AB16-9FB9-4A40-8776-25F8FDF4A53C}" type="presParOf" srcId="{1FEEDF7E-6B4F-4769-AA0A-BCAF569B379A}" destId="{E42AE1AB-7E9C-432D-8CFE-991B3F6C2E2D}" srcOrd="3" destOrd="0" presId="urn:microsoft.com/office/officeart/2005/8/layout/funnel1"/>
    <dgm:cxn modelId="{A9059175-4D89-4CE4-B2A3-78A97D5CDC8E}" type="presParOf" srcId="{1FEEDF7E-6B4F-4769-AA0A-BCAF569B379A}" destId="{9FAED9B2-964B-43AD-B76F-824F75AB2685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69731-E80E-4FA5-8FC3-F60051555B42}" type="doc">
      <dgm:prSet loTypeId="urn:microsoft.com/office/officeart/2011/layout/Radial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F900F-05AC-41A2-A7D5-C60AC39E0B96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dirty="0"/>
        </a:p>
      </dgm:t>
    </dgm:pt>
    <dgm:pt modelId="{A746DC00-CC7B-45E1-AEBD-D707D516B9DC}" type="parTrans" cxnId="{35FDC555-7F42-432E-B51C-E8C7CA40D6AF}">
      <dgm:prSet/>
      <dgm:spPr/>
      <dgm:t>
        <a:bodyPr/>
        <a:lstStyle/>
        <a:p>
          <a:endParaRPr lang="en-US"/>
        </a:p>
      </dgm:t>
    </dgm:pt>
    <dgm:pt modelId="{A399A384-A5CE-47FE-B91D-51A9A993F3FB}" type="sibTrans" cxnId="{35FDC555-7F42-432E-B51C-E8C7CA40D6AF}">
      <dgm:prSet/>
      <dgm:spPr/>
      <dgm:t>
        <a:bodyPr/>
        <a:lstStyle/>
        <a:p>
          <a:endParaRPr lang="en-US"/>
        </a:p>
      </dgm:t>
    </dgm:pt>
    <dgm:pt modelId="{6A4C8FF1-6D31-4398-8F1B-5FD2E10A90A9}">
      <dgm:prSet phldrT="[Text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শীতলা দেবীর পরিচয় বর্ণনা করতে পারবে;</a:t>
          </a:r>
          <a:endParaRPr lang="en-US" sz="3200" dirty="0"/>
        </a:p>
      </dgm:t>
    </dgm:pt>
    <dgm:pt modelId="{67D7E457-4F16-4B50-992A-18048146D242}" type="parTrans" cxnId="{C3F05C20-E28C-4A5C-B75E-574E692D6128}">
      <dgm:prSet/>
      <dgm:spPr/>
      <dgm:t>
        <a:bodyPr/>
        <a:lstStyle/>
        <a:p>
          <a:endParaRPr lang="en-US"/>
        </a:p>
      </dgm:t>
    </dgm:pt>
    <dgm:pt modelId="{6BD5F1CD-E177-46C4-9EE4-C3F9B6B15871}" type="sibTrans" cxnId="{C3F05C20-E28C-4A5C-B75E-574E692D6128}">
      <dgm:prSet/>
      <dgm:spPr/>
      <dgm:t>
        <a:bodyPr/>
        <a:lstStyle/>
        <a:p>
          <a:endParaRPr lang="en-US"/>
        </a:p>
      </dgm:t>
    </dgm:pt>
    <dgm:pt modelId="{74DB5FA4-80AD-4734-8702-7D0DCB5440DA}">
      <dgm:prSet phldrT="[Text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শীতলা দেবীর পূজা পদ্ধতি বর্ণনা করতে পারবে;</a:t>
          </a:r>
          <a:endParaRPr lang="en-US" sz="3200" dirty="0"/>
        </a:p>
      </dgm:t>
    </dgm:pt>
    <dgm:pt modelId="{013C319B-3BF4-4FE7-9DCD-1B5F4AFD8294}" type="parTrans" cxnId="{CE740C97-C0A2-470C-913D-268494262986}">
      <dgm:prSet/>
      <dgm:spPr/>
      <dgm:t>
        <a:bodyPr/>
        <a:lstStyle/>
        <a:p>
          <a:endParaRPr lang="en-US"/>
        </a:p>
      </dgm:t>
    </dgm:pt>
    <dgm:pt modelId="{5B35D0FB-5CD6-4A5C-A0BE-7B35263DA288}" type="sibTrans" cxnId="{CE740C97-C0A2-470C-913D-268494262986}">
      <dgm:prSet/>
      <dgm:spPr/>
      <dgm:t>
        <a:bodyPr/>
        <a:lstStyle/>
        <a:p>
          <a:endParaRPr lang="en-US"/>
        </a:p>
      </dgm:t>
    </dgm:pt>
    <dgm:pt modelId="{A646EA76-9D1A-4C6D-A57A-AB1CF8037E30}">
      <dgm:prSet phldrT="[Text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শীতলা পূজার গুরুত্ব বর্ণনা করতে পারবে। </a:t>
          </a:r>
          <a:endParaRPr lang="en-US" sz="3200" dirty="0"/>
        </a:p>
      </dgm:t>
    </dgm:pt>
    <dgm:pt modelId="{F902ECB7-3E31-4934-A3CD-30BD851E5166}" type="parTrans" cxnId="{CAC851B6-9154-4FAE-B662-BC67252B825D}">
      <dgm:prSet/>
      <dgm:spPr/>
      <dgm:t>
        <a:bodyPr/>
        <a:lstStyle/>
        <a:p>
          <a:endParaRPr lang="en-US"/>
        </a:p>
      </dgm:t>
    </dgm:pt>
    <dgm:pt modelId="{E8681F20-99D7-4C2D-A823-90B9091A9F31}" type="sibTrans" cxnId="{CAC851B6-9154-4FAE-B662-BC67252B825D}">
      <dgm:prSet/>
      <dgm:spPr/>
      <dgm:t>
        <a:bodyPr/>
        <a:lstStyle/>
        <a:p>
          <a:endParaRPr lang="en-US"/>
        </a:p>
      </dgm:t>
    </dgm:pt>
    <dgm:pt modelId="{7CD11558-A1CD-44A5-B2CB-E9794400A927}" type="pres">
      <dgm:prSet presAssocID="{BEE69731-E80E-4FA5-8FC3-F60051555B4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7AE070BB-5DEA-42E4-BD07-480F002A52FE}" type="pres">
      <dgm:prSet presAssocID="{12EF900F-05AC-41A2-A7D5-C60AC39E0B96}" presName="Parent" presStyleLbl="node1" presStyleIdx="0" presStyleCnt="2">
        <dgm:presLayoutVars>
          <dgm:chMax val="4"/>
          <dgm:chPref val="3"/>
        </dgm:presLayoutVars>
      </dgm:prSet>
      <dgm:spPr/>
    </dgm:pt>
    <dgm:pt modelId="{A5456A8B-2BF7-4C1B-AE8F-8D9612025B64}" type="pres">
      <dgm:prSet presAssocID="{6A4C8FF1-6D31-4398-8F1B-5FD2E10A90A9}" presName="Accent" presStyleLbl="node1" presStyleIdx="1" presStyleCnt="2"/>
      <dgm:spPr/>
    </dgm:pt>
    <dgm:pt modelId="{9624653D-D6B2-45E5-935D-59684B58DB6D}" type="pres">
      <dgm:prSet presAssocID="{6A4C8FF1-6D31-4398-8F1B-5FD2E10A90A9}" presName="Image1" presStyleLbl="fgImgPlace1" presStyleIdx="0" presStyleCnt="3" custScaleX="83503" custScaleY="830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700E056-B90B-4B28-8A99-507F2C0FF68B}" type="pres">
      <dgm:prSet presAssocID="{6A4C8FF1-6D31-4398-8F1B-5FD2E10A90A9}" presName="Child1" presStyleLbl="revTx" presStyleIdx="0" presStyleCnt="3" custScaleX="301192" custLinFactNeighborX="91714" custLinFactNeighborY="1843">
        <dgm:presLayoutVars>
          <dgm:chMax val="0"/>
          <dgm:chPref val="0"/>
          <dgm:bulletEnabled val="1"/>
        </dgm:presLayoutVars>
      </dgm:prSet>
      <dgm:spPr/>
    </dgm:pt>
    <dgm:pt modelId="{03FF0A1F-FF1B-4D04-8AE0-C2AC6765E256}" type="pres">
      <dgm:prSet presAssocID="{74DB5FA4-80AD-4734-8702-7D0DCB5440DA}" presName="Image2" presStyleCnt="0"/>
      <dgm:spPr/>
    </dgm:pt>
    <dgm:pt modelId="{73C1C648-45B8-4A8B-A2EF-BC8AF645CA56}" type="pres">
      <dgm:prSet presAssocID="{74DB5FA4-80AD-4734-8702-7D0DCB5440DA}" presName="Image" presStyleLbl="fgImgPlace1" presStyleIdx="1" presStyleCnt="3" custScaleX="84265" custScaleY="832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8FB206C-16E4-4957-B20F-9ECF39BFA9F5}" type="pres">
      <dgm:prSet presAssocID="{74DB5FA4-80AD-4734-8702-7D0DCB5440DA}" presName="Child2" presStyleLbl="revTx" presStyleIdx="1" presStyleCnt="3" custScaleX="330877" custLinFactX="9130" custLinFactNeighborX="100000" custLinFactNeighborY="5653">
        <dgm:presLayoutVars>
          <dgm:chMax val="0"/>
          <dgm:chPref val="0"/>
          <dgm:bulletEnabled val="1"/>
        </dgm:presLayoutVars>
      </dgm:prSet>
      <dgm:spPr/>
    </dgm:pt>
    <dgm:pt modelId="{E89FFB47-2872-40D8-ABB9-35F6AA642E5C}" type="pres">
      <dgm:prSet presAssocID="{A646EA76-9D1A-4C6D-A57A-AB1CF8037E30}" presName="Image3" presStyleCnt="0"/>
      <dgm:spPr/>
    </dgm:pt>
    <dgm:pt modelId="{4B06D823-8032-4DA2-93F6-23C495136695}" type="pres">
      <dgm:prSet presAssocID="{A646EA76-9D1A-4C6D-A57A-AB1CF8037E30}" presName="Image" presStyleLbl="fgImgPlace1" presStyleIdx="2" presStyleCnt="3" custScaleX="84147" custScaleY="789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DED0426A-2E0A-407A-B42B-A2500FFEA2D2}" type="pres">
      <dgm:prSet presAssocID="{A646EA76-9D1A-4C6D-A57A-AB1CF8037E30}" presName="Child3" presStyleLbl="revTx" presStyleIdx="2" presStyleCnt="3" custScaleX="272949" custLinFactNeighborX="79324" custLinFactNeighborY="10280">
        <dgm:presLayoutVars>
          <dgm:chMax val="0"/>
          <dgm:chPref val="0"/>
          <dgm:bulletEnabled val="1"/>
        </dgm:presLayoutVars>
      </dgm:prSet>
      <dgm:spPr/>
    </dgm:pt>
  </dgm:ptLst>
  <dgm:cxnLst>
    <dgm:cxn modelId="{C3F05C20-E28C-4A5C-B75E-574E692D6128}" srcId="{12EF900F-05AC-41A2-A7D5-C60AC39E0B96}" destId="{6A4C8FF1-6D31-4398-8F1B-5FD2E10A90A9}" srcOrd="0" destOrd="0" parTransId="{67D7E457-4F16-4B50-992A-18048146D242}" sibTransId="{6BD5F1CD-E177-46C4-9EE4-C3F9B6B15871}"/>
    <dgm:cxn modelId="{10802565-2625-46FC-B673-3CBC4C72AB7C}" type="presOf" srcId="{74DB5FA4-80AD-4734-8702-7D0DCB5440DA}" destId="{98FB206C-16E4-4957-B20F-9ECF39BFA9F5}" srcOrd="0" destOrd="0" presId="urn:microsoft.com/office/officeart/2011/layout/RadialPictureList"/>
    <dgm:cxn modelId="{35FDC555-7F42-432E-B51C-E8C7CA40D6AF}" srcId="{BEE69731-E80E-4FA5-8FC3-F60051555B42}" destId="{12EF900F-05AC-41A2-A7D5-C60AC39E0B96}" srcOrd="0" destOrd="0" parTransId="{A746DC00-CC7B-45E1-AEBD-D707D516B9DC}" sibTransId="{A399A384-A5CE-47FE-B91D-51A9A993F3FB}"/>
    <dgm:cxn modelId="{AC0A4C7E-9D11-4134-88C3-102E1E99CF58}" type="presOf" srcId="{12EF900F-05AC-41A2-A7D5-C60AC39E0B96}" destId="{7AE070BB-5DEA-42E4-BD07-480F002A52FE}" srcOrd="0" destOrd="0" presId="urn:microsoft.com/office/officeart/2011/layout/RadialPictureList"/>
    <dgm:cxn modelId="{4A71E38F-CF3E-45FF-9122-4BDD4D1BC47F}" type="presOf" srcId="{6A4C8FF1-6D31-4398-8F1B-5FD2E10A90A9}" destId="{5700E056-B90B-4B28-8A99-507F2C0FF68B}" srcOrd="0" destOrd="0" presId="urn:microsoft.com/office/officeart/2011/layout/RadialPictureList"/>
    <dgm:cxn modelId="{CE740C97-C0A2-470C-913D-268494262986}" srcId="{12EF900F-05AC-41A2-A7D5-C60AC39E0B96}" destId="{74DB5FA4-80AD-4734-8702-7D0DCB5440DA}" srcOrd="1" destOrd="0" parTransId="{013C319B-3BF4-4FE7-9DCD-1B5F4AFD8294}" sibTransId="{5B35D0FB-5CD6-4A5C-A0BE-7B35263DA288}"/>
    <dgm:cxn modelId="{6BF360A4-E9A6-4134-A445-FE995649EE68}" type="presOf" srcId="{BEE69731-E80E-4FA5-8FC3-F60051555B42}" destId="{7CD11558-A1CD-44A5-B2CB-E9794400A927}" srcOrd="0" destOrd="0" presId="urn:microsoft.com/office/officeart/2011/layout/RadialPictureList"/>
    <dgm:cxn modelId="{CAC851B6-9154-4FAE-B662-BC67252B825D}" srcId="{12EF900F-05AC-41A2-A7D5-C60AC39E0B96}" destId="{A646EA76-9D1A-4C6D-A57A-AB1CF8037E30}" srcOrd="2" destOrd="0" parTransId="{F902ECB7-3E31-4934-A3CD-30BD851E5166}" sibTransId="{E8681F20-99D7-4C2D-A823-90B9091A9F31}"/>
    <dgm:cxn modelId="{7C6AC7FB-F493-4628-B1B5-586AB346D512}" type="presOf" srcId="{A646EA76-9D1A-4C6D-A57A-AB1CF8037E30}" destId="{DED0426A-2E0A-407A-B42B-A2500FFEA2D2}" srcOrd="0" destOrd="0" presId="urn:microsoft.com/office/officeart/2011/layout/RadialPictureList"/>
    <dgm:cxn modelId="{DE9C02C6-00E3-4CBF-9B85-66E514F189C4}" type="presParOf" srcId="{7CD11558-A1CD-44A5-B2CB-E9794400A927}" destId="{7AE070BB-5DEA-42E4-BD07-480F002A52FE}" srcOrd="0" destOrd="0" presId="urn:microsoft.com/office/officeart/2011/layout/RadialPictureList"/>
    <dgm:cxn modelId="{1DD54BC3-1D6E-4C78-A174-5B1B5D8A2957}" type="presParOf" srcId="{7CD11558-A1CD-44A5-B2CB-E9794400A927}" destId="{A5456A8B-2BF7-4C1B-AE8F-8D9612025B64}" srcOrd="1" destOrd="0" presId="urn:microsoft.com/office/officeart/2011/layout/RadialPictureList"/>
    <dgm:cxn modelId="{302911BB-A47D-4E58-B2CC-2DF1F3245779}" type="presParOf" srcId="{7CD11558-A1CD-44A5-B2CB-E9794400A927}" destId="{9624653D-D6B2-45E5-935D-59684B58DB6D}" srcOrd="2" destOrd="0" presId="urn:microsoft.com/office/officeart/2011/layout/RadialPictureList"/>
    <dgm:cxn modelId="{9B6B6B07-9694-4435-8FE1-BACE365640B1}" type="presParOf" srcId="{7CD11558-A1CD-44A5-B2CB-E9794400A927}" destId="{5700E056-B90B-4B28-8A99-507F2C0FF68B}" srcOrd="3" destOrd="0" presId="urn:microsoft.com/office/officeart/2011/layout/RadialPictureList"/>
    <dgm:cxn modelId="{E2E2840D-7A40-4308-9C05-0992ABC15F52}" type="presParOf" srcId="{7CD11558-A1CD-44A5-B2CB-E9794400A927}" destId="{03FF0A1F-FF1B-4D04-8AE0-C2AC6765E256}" srcOrd="4" destOrd="0" presId="urn:microsoft.com/office/officeart/2011/layout/RadialPictureList"/>
    <dgm:cxn modelId="{6C01CED8-E766-4CAC-9A16-8A798232A6CF}" type="presParOf" srcId="{03FF0A1F-FF1B-4D04-8AE0-C2AC6765E256}" destId="{73C1C648-45B8-4A8B-A2EF-BC8AF645CA56}" srcOrd="0" destOrd="0" presId="urn:microsoft.com/office/officeart/2011/layout/RadialPictureList"/>
    <dgm:cxn modelId="{EBBCB96A-1BF5-458F-B7D7-D64431CB478D}" type="presParOf" srcId="{7CD11558-A1CD-44A5-B2CB-E9794400A927}" destId="{98FB206C-16E4-4957-B20F-9ECF39BFA9F5}" srcOrd="5" destOrd="0" presId="urn:microsoft.com/office/officeart/2011/layout/RadialPictureList"/>
    <dgm:cxn modelId="{1F11C54C-C175-4494-B9CA-0C746946F878}" type="presParOf" srcId="{7CD11558-A1CD-44A5-B2CB-E9794400A927}" destId="{E89FFB47-2872-40D8-ABB9-35F6AA642E5C}" srcOrd="6" destOrd="0" presId="urn:microsoft.com/office/officeart/2011/layout/RadialPictureList"/>
    <dgm:cxn modelId="{981CD8B3-5646-45DF-AB65-C5AFC5BA286B}" type="presParOf" srcId="{E89FFB47-2872-40D8-ABB9-35F6AA642E5C}" destId="{4B06D823-8032-4DA2-93F6-23C495136695}" srcOrd="0" destOrd="0" presId="urn:microsoft.com/office/officeart/2011/layout/RadialPictureList"/>
    <dgm:cxn modelId="{8E9085B8-838F-4930-AED7-6C8C8F11FAD9}" type="presParOf" srcId="{7CD11558-A1CD-44A5-B2CB-E9794400A927}" destId="{DED0426A-2E0A-407A-B42B-A2500FFEA2D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8EFA6-205D-4EB1-A0F9-EA3A087A5DFF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1D324-C84A-46CE-A27C-D24B775B4BA4}">
      <dgm:prSet phldrT="[Text]"/>
      <dgm:spPr/>
      <dgm:t>
        <a:bodyPr/>
        <a:lstStyle/>
        <a:p>
          <a:r>
            <a:rPr lang="bn-IN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বসন্ত ও চর্মরোগ থেকে পরিত্রানের উদ্দেশ্যে শীতলা পূজা করা হয়। </a:t>
          </a:r>
          <a:endParaRPr lang="en-US" dirty="0">
            <a:solidFill>
              <a:srgbClr val="FFFF00"/>
            </a:solidFill>
          </a:endParaRPr>
        </a:p>
      </dgm:t>
    </dgm:pt>
    <dgm:pt modelId="{6F2071DE-F002-41B4-8BE8-0ACD13019096}" type="parTrans" cxnId="{AF2F14D9-0919-4530-9318-A8C0E9FF8590}">
      <dgm:prSet/>
      <dgm:spPr/>
      <dgm:t>
        <a:bodyPr/>
        <a:lstStyle/>
        <a:p>
          <a:endParaRPr lang="en-US"/>
        </a:p>
      </dgm:t>
    </dgm:pt>
    <dgm:pt modelId="{E84CA08C-5655-4170-BCAD-C92F8536B10C}" type="sibTrans" cxnId="{AF2F14D9-0919-4530-9318-A8C0E9FF8590}">
      <dgm:prSet/>
      <dgm:spPr/>
      <dgm:t>
        <a:bodyPr/>
        <a:lstStyle/>
        <a:p>
          <a:endParaRPr lang="en-US"/>
        </a:p>
      </dgm:t>
    </dgm:pt>
    <dgm:pt modelId="{2747E93D-D96E-4AB8-921C-0EE3F9CDDD93}" type="pres">
      <dgm:prSet presAssocID="{B698EFA6-205D-4EB1-A0F9-EA3A087A5DFF}" presName="Name0" presStyleCnt="0">
        <dgm:presLayoutVars>
          <dgm:dir/>
          <dgm:resizeHandles val="exact"/>
        </dgm:presLayoutVars>
      </dgm:prSet>
      <dgm:spPr/>
    </dgm:pt>
    <dgm:pt modelId="{1673B4A5-B5A7-4459-8CE6-FF9E32D5E1E9}" type="pres">
      <dgm:prSet presAssocID="{9371D324-C84A-46CE-A27C-D24B775B4BA4}" presName="composite" presStyleCnt="0"/>
      <dgm:spPr/>
    </dgm:pt>
    <dgm:pt modelId="{2A7121EA-53ED-4B15-A59D-DC47B67A0EAB}" type="pres">
      <dgm:prSet presAssocID="{9371D324-C84A-46CE-A27C-D24B775B4BA4}" presName="rect1" presStyleLbl="bgShp" presStyleIdx="0" presStyleCnt="1" custLinFactNeighborX="0" custLinFactNeighborY="-389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F7A4AAD6-04C6-420A-AF35-A048B781662B}" type="pres">
      <dgm:prSet presAssocID="{9371D324-C84A-46CE-A27C-D24B775B4BA4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8B7330AD-6FE7-4FA8-A27D-6BBE2B65BD92}" type="presOf" srcId="{B698EFA6-205D-4EB1-A0F9-EA3A087A5DFF}" destId="{2747E93D-D96E-4AB8-921C-0EE3F9CDDD93}" srcOrd="0" destOrd="0" presId="urn:microsoft.com/office/officeart/2008/layout/BendingPictureSemiTransparentText"/>
    <dgm:cxn modelId="{AF2F14D9-0919-4530-9318-A8C0E9FF8590}" srcId="{B698EFA6-205D-4EB1-A0F9-EA3A087A5DFF}" destId="{9371D324-C84A-46CE-A27C-D24B775B4BA4}" srcOrd="0" destOrd="0" parTransId="{6F2071DE-F002-41B4-8BE8-0ACD13019096}" sibTransId="{E84CA08C-5655-4170-BCAD-C92F8536B10C}"/>
    <dgm:cxn modelId="{993647EB-92DD-429B-BE4F-100CB2E61073}" type="presOf" srcId="{9371D324-C84A-46CE-A27C-D24B775B4BA4}" destId="{F7A4AAD6-04C6-420A-AF35-A048B781662B}" srcOrd="0" destOrd="0" presId="urn:microsoft.com/office/officeart/2008/layout/BendingPictureSemiTransparentText"/>
    <dgm:cxn modelId="{30239373-43F2-4692-854B-F3C2B56780FD}" type="presParOf" srcId="{2747E93D-D96E-4AB8-921C-0EE3F9CDDD93}" destId="{1673B4A5-B5A7-4459-8CE6-FF9E32D5E1E9}" srcOrd="0" destOrd="0" presId="urn:microsoft.com/office/officeart/2008/layout/BendingPictureSemiTransparentText"/>
    <dgm:cxn modelId="{359D4402-18C6-4D49-9736-45F8F72218CA}" type="presParOf" srcId="{1673B4A5-B5A7-4459-8CE6-FF9E32D5E1E9}" destId="{2A7121EA-53ED-4B15-A59D-DC47B67A0EAB}" srcOrd="0" destOrd="0" presId="urn:microsoft.com/office/officeart/2008/layout/BendingPictureSemiTransparentText"/>
    <dgm:cxn modelId="{62B60BB9-E2FE-4609-BAB7-0F622B8B8BDE}" type="presParOf" srcId="{1673B4A5-B5A7-4459-8CE6-FF9E32D5E1E9}" destId="{F7A4AAD6-04C6-420A-AF35-A048B781662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3AA30-DB2F-4579-ABDD-8F0B88C9DD1E}" type="doc">
      <dgm:prSet loTypeId="urn:microsoft.com/office/officeart/2008/layout/RadialCluster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E265A5-1518-4253-97C2-FB0DB265620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শীতলা দেবীর নাম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19DD25-9104-48FB-B86A-C4076202A9EF}" type="parTrans" cxnId="{5781A35B-2363-411C-A421-B12E7926D50C}">
      <dgm:prSet/>
      <dgm:spPr/>
      <dgm:t>
        <a:bodyPr/>
        <a:lstStyle/>
        <a:p>
          <a:endParaRPr lang="en-US"/>
        </a:p>
      </dgm:t>
    </dgm:pt>
    <dgm:pt modelId="{0F32C18D-AB9F-41B6-9834-66BA379D8336}" type="sibTrans" cxnId="{5781A35B-2363-411C-A421-B12E7926D50C}">
      <dgm:prSet/>
      <dgm:spPr/>
      <dgm:t>
        <a:bodyPr/>
        <a:lstStyle/>
        <a:p>
          <a:endParaRPr lang="en-US"/>
        </a:p>
      </dgm:t>
    </dgm:pt>
    <dgm:pt modelId="{270FF900-C187-4FFF-ABBC-F840838AB0A4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ঠাকুরনি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54AA20-44D6-4F35-82FD-19C4B4156C85}" type="parTrans" cxnId="{B972D2BA-1E82-450E-8F9A-1C1458E61603}">
      <dgm:prSet/>
      <dgm:spPr/>
      <dgm:t>
        <a:bodyPr/>
        <a:lstStyle/>
        <a:p>
          <a:endParaRPr lang="en-US"/>
        </a:p>
      </dgm:t>
    </dgm:pt>
    <dgm:pt modelId="{C1A1AD60-FC6D-4D8B-9E2B-7628719D54BB}" type="sibTrans" cxnId="{B972D2BA-1E82-450E-8F9A-1C1458E61603}">
      <dgm:prSet/>
      <dgm:spPr/>
      <dgm:t>
        <a:bodyPr/>
        <a:lstStyle/>
        <a:p>
          <a:endParaRPr lang="en-US"/>
        </a:p>
      </dgm:t>
    </dgm:pt>
    <dgm:pt modelId="{83520723-DD8B-4E10-BFDE-52B535D328C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জাগরণী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41529E-0FF5-4A70-89FD-139D06C11D00}" type="parTrans" cxnId="{5E5A3BCB-4EFE-47CE-8694-2B55062DE80E}">
      <dgm:prSet/>
      <dgm:spPr/>
      <dgm:t>
        <a:bodyPr/>
        <a:lstStyle/>
        <a:p>
          <a:endParaRPr lang="en-US"/>
        </a:p>
      </dgm:t>
    </dgm:pt>
    <dgm:pt modelId="{D959BB95-39F0-4CB8-971A-8137EE8500E9}" type="sibTrans" cxnId="{5E5A3BCB-4EFE-47CE-8694-2B55062DE80E}">
      <dgm:prSet/>
      <dgm:spPr/>
      <dgm:t>
        <a:bodyPr/>
        <a:lstStyle/>
        <a:p>
          <a:endParaRPr lang="en-US"/>
        </a:p>
      </dgm:t>
    </dgm:pt>
    <dgm:pt modelId="{103841BC-C9A4-41E1-96AA-9FEF2CC171C4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করুনাময়ী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393D39-9398-4D4A-8483-E3DF39136D24}" type="parTrans" cxnId="{554FE767-049D-4164-B650-A7C6AE78C90D}">
      <dgm:prSet/>
      <dgm:spPr/>
      <dgm:t>
        <a:bodyPr/>
        <a:lstStyle/>
        <a:p>
          <a:endParaRPr lang="en-US"/>
        </a:p>
      </dgm:t>
    </dgm:pt>
    <dgm:pt modelId="{8B6F26FC-CCC8-4119-912A-2D829260D2C1}" type="sibTrans" cxnId="{554FE767-049D-4164-B650-A7C6AE78C90D}">
      <dgm:prSet/>
      <dgm:spPr/>
      <dgm:t>
        <a:bodyPr/>
        <a:lstStyle/>
        <a:p>
          <a:endParaRPr lang="en-US"/>
        </a:p>
      </dgm:t>
    </dgm:pt>
    <dgm:pt modelId="{4681F611-37A7-414F-95EF-6964F87DE25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দয়াময়ী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59FB6B-5FA2-46E4-9FA6-1596451D84E6}" type="parTrans" cxnId="{F88FE9C1-A4F3-476F-A913-D9710A21CC49}">
      <dgm:prSet/>
      <dgm:spPr/>
      <dgm:t>
        <a:bodyPr/>
        <a:lstStyle/>
        <a:p>
          <a:endParaRPr lang="en-US"/>
        </a:p>
      </dgm:t>
    </dgm:pt>
    <dgm:pt modelId="{58047844-67A6-4C05-9208-A13164CC633E}" type="sibTrans" cxnId="{F88FE9C1-A4F3-476F-A913-D9710A21CC49}">
      <dgm:prSet/>
      <dgm:spPr/>
      <dgm:t>
        <a:bodyPr/>
        <a:lstStyle/>
        <a:p>
          <a:endParaRPr lang="en-US"/>
        </a:p>
      </dgm:t>
    </dgm:pt>
    <dgm:pt modelId="{3C40C771-5574-4E2F-BDD9-B6C6A0803937}" type="pres">
      <dgm:prSet presAssocID="{2513AA30-DB2F-4579-ABDD-8F0B88C9DD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3BA65E3-9350-4732-914E-BBF232635016}" type="pres">
      <dgm:prSet presAssocID="{BCE265A5-1518-4253-97C2-FB0DB2656209}" presName="singleCycle" presStyleCnt="0"/>
      <dgm:spPr/>
    </dgm:pt>
    <dgm:pt modelId="{8A63D03F-5057-43D8-9214-21D98BDABF48}" type="pres">
      <dgm:prSet presAssocID="{BCE265A5-1518-4253-97C2-FB0DB2656209}" presName="singleCenter" presStyleLbl="node1" presStyleIdx="0" presStyleCnt="5">
        <dgm:presLayoutVars>
          <dgm:chMax val="7"/>
          <dgm:chPref val="7"/>
        </dgm:presLayoutVars>
      </dgm:prSet>
      <dgm:spPr/>
    </dgm:pt>
    <dgm:pt modelId="{81D771FE-8BDC-4531-B57D-EA554987189E}" type="pres">
      <dgm:prSet presAssocID="{BB54AA20-44D6-4F35-82FD-19C4B4156C85}" presName="Name56" presStyleLbl="parChTrans1D2" presStyleIdx="0" presStyleCnt="4"/>
      <dgm:spPr/>
    </dgm:pt>
    <dgm:pt modelId="{1173C41C-6945-4EEA-B586-635A1379948D}" type="pres">
      <dgm:prSet presAssocID="{270FF900-C187-4FFF-ABBC-F840838AB0A4}" presName="text0" presStyleLbl="node1" presStyleIdx="1" presStyleCnt="5">
        <dgm:presLayoutVars>
          <dgm:bulletEnabled val="1"/>
        </dgm:presLayoutVars>
      </dgm:prSet>
      <dgm:spPr/>
    </dgm:pt>
    <dgm:pt modelId="{AD0B8079-F464-4207-B37D-E495F4098365}" type="pres">
      <dgm:prSet presAssocID="{E041529E-0FF5-4A70-89FD-139D06C11D00}" presName="Name56" presStyleLbl="parChTrans1D2" presStyleIdx="1" presStyleCnt="4"/>
      <dgm:spPr/>
    </dgm:pt>
    <dgm:pt modelId="{A01FAED0-F85A-407C-96E3-BDC78DD5DF48}" type="pres">
      <dgm:prSet presAssocID="{83520723-DD8B-4E10-BFDE-52B535D328CB}" presName="text0" presStyleLbl="node1" presStyleIdx="2" presStyleCnt="5">
        <dgm:presLayoutVars>
          <dgm:bulletEnabled val="1"/>
        </dgm:presLayoutVars>
      </dgm:prSet>
      <dgm:spPr/>
    </dgm:pt>
    <dgm:pt modelId="{F18F4443-E40D-45EC-ABD8-0439AF043692}" type="pres">
      <dgm:prSet presAssocID="{C4393D39-9398-4D4A-8483-E3DF39136D24}" presName="Name56" presStyleLbl="parChTrans1D2" presStyleIdx="2" presStyleCnt="4"/>
      <dgm:spPr/>
    </dgm:pt>
    <dgm:pt modelId="{FEF30B18-E7C8-4618-A68A-0DB3A9212D59}" type="pres">
      <dgm:prSet presAssocID="{103841BC-C9A4-41E1-96AA-9FEF2CC171C4}" presName="text0" presStyleLbl="node1" presStyleIdx="3" presStyleCnt="5">
        <dgm:presLayoutVars>
          <dgm:bulletEnabled val="1"/>
        </dgm:presLayoutVars>
      </dgm:prSet>
      <dgm:spPr/>
    </dgm:pt>
    <dgm:pt modelId="{53DA2DD9-4546-49BE-B0F9-816B44BEE892}" type="pres">
      <dgm:prSet presAssocID="{5A59FB6B-5FA2-46E4-9FA6-1596451D84E6}" presName="Name56" presStyleLbl="parChTrans1D2" presStyleIdx="3" presStyleCnt="4"/>
      <dgm:spPr/>
    </dgm:pt>
    <dgm:pt modelId="{1A01A764-948E-400E-95E2-5A4003947CF1}" type="pres">
      <dgm:prSet presAssocID="{4681F611-37A7-414F-95EF-6964F87DE253}" presName="text0" presStyleLbl="node1" presStyleIdx="4" presStyleCnt="5">
        <dgm:presLayoutVars>
          <dgm:bulletEnabled val="1"/>
        </dgm:presLayoutVars>
      </dgm:prSet>
      <dgm:spPr/>
    </dgm:pt>
  </dgm:ptLst>
  <dgm:cxnLst>
    <dgm:cxn modelId="{51085204-2869-4D7C-825F-9DB8AA752B78}" type="presOf" srcId="{2513AA30-DB2F-4579-ABDD-8F0B88C9DD1E}" destId="{3C40C771-5574-4E2F-BDD9-B6C6A0803937}" srcOrd="0" destOrd="0" presId="urn:microsoft.com/office/officeart/2008/layout/RadialCluster"/>
    <dgm:cxn modelId="{FE4A6F2B-8A29-4B50-8E91-E547793595FE}" type="presOf" srcId="{4681F611-37A7-414F-95EF-6964F87DE253}" destId="{1A01A764-948E-400E-95E2-5A4003947CF1}" srcOrd="0" destOrd="0" presId="urn:microsoft.com/office/officeart/2008/layout/RadialCluster"/>
    <dgm:cxn modelId="{60FACD3B-1FAF-4EC0-BDF1-989FD87E407C}" type="presOf" srcId="{C4393D39-9398-4D4A-8483-E3DF39136D24}" destId="{F18F4443-E40D-45EC-ABD8-0439AF043692}" srcOrd="0" destOrd="0" presId="urn:microsoft.com/office/officeart/2008/layout/RadialCluster"/>
    <dgm:cxn modelId="{5781A35B-2363-411C-A421-B12E7926D50C}" srcId="{2513AA30-DB2F-4579-ABDD-8F0B88C9DD1E}" destId="{BCE265A5-1518-4253-97C2-FB0DB2656209}" srcOrd="0" destOrd="0" parTransId="{8D19DD25-9104-48FB-B86A-C4076202A9EF}" sibTransId="{0F32C18D-AB9F-41B6-9834-66BA379D8336}"/>
    <dgm:cxn modelId="{147CD242-9165-4C41-8E11-03AFC9F29F85}" type="presOf" srcId="{BCE265A5-1518-4253-97C2-FB0DB2656209}" destId="{8A63D03F-5057-43D8-9214-21D98BDABF48}" srcOrd="0" destOrd="0" presId="urn:microsoft.com/office/officeart/2008/layout/RadialCluster"/>
    <dgm:cxn modelId="{554FE767-049D-4164-B650-A7C6AE78C90D}" srcId="{BCE265A5-1518-4253-97C2-FB0DB2656209}" destId="{103841BC-C9A4-41E1-96AA-9FEF2CC171C4}" srcOrd="2" destOrd="0" parTransId="{C4393D39-9398-4D4A-8483-E3DF39136D24}" sibTransId="{8B6F26FC-CCC8-4119-912A-2D829260D2C1}"/>
    <dgm:cxn modelId="{32EA3182-F988-43A0-9615-1AD9AA5562A7}" type="presOf" srcId="{5A59FB6B-5FA2-46E4-9FA6-1596451D84E6}" destId="{53DA2DD9-4546-49BE-B0F9-816B44BEE892}" srcOrd="0" destOrd="0" presId="urn:microsoft.com/office/officeart/2008/layout/RadialCluster"/>
    <dgm:cxn modelId="{43D8CC87-8E37-4CE6-9AF6-D13F89360F0B}" type="presOf" srcId="{270FF900-C187-4FFF-ABBC-F840838AB0A4}" destId="{1173C41C-6945-4EEA-B586-635A1379948D}" srcOrd="0" destOrd="0" presId="urn:microsoft.com/office/officeart/2008/layout/RadialCluster"/>
    <dgm:cxn modelId="{B972D2BA-1E82-450E-8F9A-1C1458E61603}" srcId="{BCE265A5-1518-4253-97C2-FB0DB2656209}" destId="{270FF900-C187-4FFF-ABBC-F840838AB0A4}" srcOrd="0" destOrd="0" parTransId="{BB54AA20-44D6-4F35-82FD-19C4B4156C85}" sibTransId="{C1A1AD60-FC6D-4D8B-9E2B-7628719D54BB}"/>
    <dgm:cxn modelId="{F45DE8BD-9D1C-4F65-9DCB-AF6152F3A51D}" type="presOf" srcId="{BB54AA20-44D6-4F35-82FD-19C4B4156C85}" destId="{81D771FE-8BDC-4531-B57D-EA554987189E}" srcOrd="0" destOrd="0" presId="urn:microsoft.com/office/officeart/2008/layout/RadialCluster"/>
    <dgm:cxn modelId="{565DABBF-D0F3-4C79-858B-822D6941A46F}" type="presOf" srcId="{103841BC-C9A4-41E1-96AA-9FEF2CC171C4}" destId="{FEF30B18-E7C8-4618-A68A-0DB3A9212D59}" srcOrd="0" destOrd="0" presId="urn:microsoft.com/office/officeart/2008/layout/RadialCluster"/>
    <dgm:cxn modelId="{F88FE9C1-A4F3-476F-A913-D9710A21CC49}" srcId="{BCE265A5-1518-4253-97C2-FB0DB2656209}" destId="{4681F611-37A7-414F-95EF-6964F87DE253}" srcOrd="3" destOrd="0" parTransId="{5A59FB6B-5FA2-46E4-9FA6-1596451D84E6}" sibTransId="{58047844-67A6-4C05-9208-A13164CC633E}"/>
    <dgm:cxn modelId="{5E5A3BCB-4EFE-47CE-8694-2B55062DE80E}" srcId="{BCE265A5-1518-4253-97C2-FB0DB2656209}" destId="{83520723-DD8B-4E10-BFDE-52B535D328CB}" srcOrd="1" destOrd="0" parTransId="{E041529E-0FF5-4A70-89FD-139D06C11D00}" sibTransId="{D959BB95-39F0-4CB8-971A-8137EE8500E9}"/>
    <dgm:cxn modelId="{51155AE6-360D-444C-9E2A-5BF80E480113}" type="presOf" srcId="{E041529E-0FF5-4A70-89FD-139D06C11D00}" destId="{AD0B8079-F464-4207-B37D-E495F4098365}" srcOrd="0" destOrd="0" presId="urn:microsoft.com/office/officeart/2008/layout/RadialCluster"/>
    <dgm:cxn modelId="{87C25BEF-D09D-44BD-8648-6AD2B1B7FEF2}" type="presOf" srcId="{83520723-DD8B-4E10-BFDE-52B535D328CB}" destId="{A01FAED0-F85A-407C-96E3-BDC78DD5DF48}" srcOrd="0" destOrd="0" presId="urn:microsoft.com/office/officeart/2008/layout/RadialCluster"/>
    <dgm:cxn modelId="{C158E29A-E017-4ECB-8315-9BB81B557EE7}" type="presParOf" srcId="{3C40C771-5574-4E2F-BDD9-B6C6A0803937}" destId="{B3BA65E3-9350-4732-914E-BBF232635016}" srcOrd="0" destOrd="0" presId="urn:microsoft.com/office/officeart/2008/layout/RadialCluster"/>
    <dgm:cxn modelId="{C90922AF-A043-43A1-8F62-4E3A0068DF9A}" type="presParOf" srcId="{B3BA65E3-9350-4732-914E-BBF232635016}" destId="{8A63D03F-5057-43D8-9214-21D98BDABF48}" srcOrd="0" destOrd="0" presId="urn:microsoft.com/office/officeart/2008/layout/RadialCluster"/>
    <dgm:cxn modelId="{633A13B7-215B-4A44-B667-60A376A4175A}" type="presParOf" srcId="{B3BA65E3-9350-4732-914E-BBF232635016}" destId="{81D771FE-8BDC-4531-B57D-EA554987189E}" srcOrd="1" destOrd="0" presId="urn:microsoft.com/office/officeart/2008/layout/RadialCluster"/>
    <dgm:cxn modelId="{9E32341C-705C-4F9A-A73B-2372867CECAB}" type="presParOf" srcId="{B3BA65E3-9350-4732-914E-BBF232635016}" destId="{1173C41C-6945-4EEA-B586-635A1379948D}" srcOrd="2" destOrd="0" presId="urn:microsoft.com/office/officeart/2008/layout/RadialCluster"/>
    <dgm:cxn modelId="{8FF082BA-73F2-43E3-AD4F-7CACA9FD10E9}" type="presParOf" srcId="{B3BA65E3-9350-4732-914E-BBF232635016}" destId="{AD0B8079-F464-4207-B37D-E495F4098365}" srcOrd="3" destOrd="0" presId="urn:microsoft.com/office/officeart/2008/layout/RadialCluster"/>
    <dgm:cxn modelId="{28429AE0-77B7-44E4-B5C3-1DF19670A857}" type="presParOf" srcId="{B3BA65E3-9350-4732-914E-BBF232635016}" destId="{A01FAED0-F85A-407C-96E3-BDC78DD5DF48}" srcOrd="4" destOrd="0" presId="urn:microsoft.com/office/officeart/2008/layout/RadialCluster"/>
    <dgm:cxn modelId="{06E67A3E-F5D1-4ED6-830A-31B843B3AA35}" type="presParOf" srcId="{B3BA65E3-9350-4732-914E-BBF232635016}" destId="{F18F4443-E40D-45EC-ABD8-0439AF043692}" srcOrd="5" destOrd="0" presId="urn:microsoft.com/office/officeart/2008/layout/RadialCluster"/>
    <dgm:cxn modelId="{F73BBE3B-8EA8-4800-88A4-0FB55A819F38}" type="presParOf" srcId="{B3BA65E3-9350-4732-914E-BBF232635016}" destId="{FEF30B18-E7C8-4618-A68A-0DB3A9212D59}" srcOrd="6" destOrd="0" presId="urn:microsoft.com/office/officeart/2008/layout/RadialCluster"/>
    <dgm:cxn modelId="{16174BA2-CAA1-4460-9105-29F269BF32E6}" type="presParOf" srcId="{B3BA65E3-9350-4732-914E-BBF232635016}" destId="{53DA2DD9-4546-49BE-B0F9-816B44BEE892}" srcOrd="7" destOrd="0" presId="urn:microsoft.com/office/officeart/2008/layout/RadialCluster"/>
    <dgm:cxn modelId="{D15841F8-ED6E-462E-851E-2B331C5204AA}" type="presParOf" srcId="{B3BA65E3-9350-4732-914E-BBF232635016}" destId="{1A01A764-948E-400E-95E2-5A4003947CF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7EB0A5-F2B2-41D0-B6CF-D06CFE88F136}" type="doc">
      <dgm:prSet loTypeId="urn:microsoft.com/office/officeart/2008/layout/PictureStrip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95740-AACB-428D-B972-8DF311E80ED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>
            <a:buClr>
              <a:srgbClr val="FF0000"/>
            </a:buClr>
          </a:pPr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সাধারণত শ্রাবণ মাসের শুক্লা সপ্তমী তিথিতে দেবী শীতলার পূজা করা হয়। </a:t>
          </a:r>
          <a:endParaRPr lang="en-US" sz="4000" dirty="0"/>
        </a:p>
      </dgm:t>
    </dgm:pt>
    <dgm:pt modelId="{8B70B34F-AC4E-4251-99FB-93813036A816}" type="parTrans" cxnId="{F696B5A7-81A4-445D-A2E4-B72DE08FC740}">
      <dgm:prSet/>
      <dgm:spPr/>
      <dgm:t>
        <a:bodyPr/>
        <a:lstStyle/>
        <a:p>
          <a:endParaRPr lang="en-US"/>
        </a:p>
      </dgm:t>
    </dgm:pt>
    <dgm:pt modelId="{E8302591-2F02-4056-B9C1-48A088E3C490}" type="sibTrans" cxnId="{F696B5A7-81A4-445D-A2E4-B72DE08FC740}">
      <dgm:prSet/>
      <dgm:spPr/>
      <dgm:t>
        <a:bodyPr/>
        <a:lstStyle/>
        <a:p>
          <a:endParaRPr lang="en-US"/>
        </a:p>
      </dgm:t>
    </dgm:pt>
    <dgm:pt modelId="{E06B259E-EA47-4284-8CCB-273E18B16150}" type="pres">
      <dgm:prSet presAssocID="{647EB0A5-F2B2-41D0-B6CF-D06CFE88F136}" presName="Name0" presStyleCnt="0">
        <dgm:presLayoutVars>
          <dgm:dir/>
          <dgm:resizeHandles val="exact"/>
        </dgm:presLayoutVars>
      </dgm:prSet>
      <dgm:spPr/>
    </dgm:pt>
    <dgm:pt modelId="{86E5C571-09A8-4631-AC14-96913204F27B}" type="pres">
      <dgm:prSet presAssocID="{FF095740-AACB-428D-B972-8DF311E80ED4}" presName="composite" presStyleCnt="0"/>
      <dgm:spPr/>
    </dgm:pt>
    <dgm:pt modelId="{0FF572A2-04E6-43C7-90C0-C1B3B8C40CDF}" type="pres">
      <dgm:prSet presAssocID="{FF095740-AACB-428D-B972-8DF311E80ED4}" presName="rect1" presStyleLbl="trAlignAcc1" presStyleIdx="0" presStyleCnt="1" custLinFactNeighborX="901" custLinFactNeighborY="-21481">
        <dgm:presLayoutVars>
          <dgm:bulletEnabled val="1"/>
        </dgm:presLayoutVars>
      </dgm:prSet>
      <dgm:spPr/>
    </dgm:pt>
    <dgm:pt modelId="{F00D8F0F-A292-4F26-A714-5DDA2DE8CA28}" type="pres">
      <dgm:prSet presAssocID="{FF095740-AACB-428D-B972-8DF311E80ED4}" presName="rect2" presStyleLbl="fgImgPlace1" presStyleIdx="0" presStyleCnt="1" custScaleX="125786" custScaleY="1178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0137670-2E14-47D1-AE39-94541E8CC528}" type="presOf" srcId="{FF095740-AACB-428D-B972-8DF311E80ED4}" destId="{0FF572A2-04E6-43C7-90C0-C1B3B8C40CDF}" srcOrd="0" destOrd="0" presId="urn:microsoft.com/office/officeart/2008/layout/PictureStrips"/>
    <dgm:cxn modelId="{F696B5A7-81A4-445D-A2E4-B72DE08FC740}" srcId="{647EB0A5-F2B2-41D0-B6CF-D06CFE88F136}" destId="{FF095740-AACB-428D-B972-8DF311E80ED4}" srcOrd="0" destOrd="0" parTransId="{8B70B34F-AC4E-4251-99FB-93813036A816}" sibTransId="{E8302591-2F02-4056-B9C1-48A088E3C490}"/>
    <dgm:cxn modelId="{5865B3F6-F4B6-400E-AB09-73B802CCEF0E}" type="presOf" srcId="{647EB0A5-F2B2-41D0-B6CF-D06CFE88F136}" destId="{E06B259E-EA47-4284-8CCB-273E18B16150}" srcOrd="0" destOrd="0" presId="urn:microsoft.com/office/officeart/2008/layout/PictureStrips"/>
    <dgm:cxn modelId="{3C3DB088-E654-443B-BCFB-005EBE354137}" type="presParOf" srcId="{E06B259E-EA47-4284-8CCB-273E18B16150}" destId="{86E5C571-09A8-4631-AC14-96913204F27B}" srcOrd="0" destOrd="0" presId="urn:microsoft.com/office/officeart/2008/layout/PictureStrips"/>
    <dgm:cxn modelId="{912C9ECC-E485-4295-93D2-34412F7FF27A}" type="presParOf" srcId="{86E5C571-09A8-4631-AC14-96913204F27B}" destId="{0FF572A2-04E6-43C7-90C0-C1B3B8C40CDF}" srcOrd="0" destOrd="0" presId="urn:microsoft.com/office/officeart/2008/layout/PictureStrips"/>
    <dgm:cxn modelId="{354D7B93-1175-457D-8D92-EB59D2FF28D6}" type="presParOf" srcId="{86E5C571-09A8-4631-AC14-96913204F27B}" destId="{F00D8F0F-A292-4F26-A714-5DDA2DE8CA2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B76EFF-5BDB-423E-8E7E-40C903838656}" type="doc">
      <dgm:prSet loTypeId="urn:microsoft.com/office/officeart/2005/8/layout/vList4" loCatId="picture" qsTypeId="urn:microsoft.com/office/officeart/2005/8/quickstyle/simple4" qsCatId="simple" csTypeId="urn:microsoft.com/office/officeart/2005/8/colors/accent1_1" csCatId="accent1" phldr="1"/>
      <dgm:spPr/>
    </dgm:pt>
    <dgm:pt modelId="{BDB074A5-AD3C-40B5-A2F7-FF1CC2A8B44F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pPr algn="just">
            <a:buClr>
              <a:srgbClr val="FF0000"/>
            </a:buClr>
          </a:pPr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শীতলা দেবী বসন্ত রোগ থেকে আমাদের মুক্ত করে আমাদের শীতল করেন তাই তিনি সকলের কাছে সমাদৃত।</a:t>
          </a:r>
          <a:endParaRPr lang="en-US" sz="4000" dirty="0"/>
        </a:p>
      </dgm:t>
    </dgm:pt>
    <dgm:pt modelId="{3066B4EE-52CF-450C-81F5-444D2DF0F730}" type="parTrans" cxnId="{87C79968-6BAC-40E9-B874-82C9802D5271}">
      <dgm:prSet/>
      <dgm:spPr/>
      <dgm:t>
        <a:bodyPr/>
        <a:lstStyle/>
        <a:p>
          <a:endParaRPr lang="en-US"/>
        </a:p>
      </dgm:t>
    </dgm:pt>
    <dgm:pt modelId="{51250097-56EA-41D5-8A78-0F0E06E38080}" type="sibTrans" cxnId="{87C79968-6BAC-40E9-B874-82C9802D5271}">
      <dgm:prSet/>
      <dgm:spPr/>
      <dgm:t>
        <a:bodyPr/>
        <a:lstStyle/>
        <a:p>
          <a:endParaRPr lang="en-US"/>
        </a:p>
      </dgm:t>
    </dgm:pt>
    <dgm:pt modelId="{B559B7F4-5E39-4C9B-8AC1-D1F8D63E08DC}" type="pres">
      <dgm:prSet presAssocID="{86B76EFF-5BDB-423E-8E7E-40C903838656}" presName="linear" presStyleCnt="0">
        <dgm:presLayoutVars>
          <dgm:dir/>
          <dgm:resizeHandles val="exact"/>
        </dgm:presLayoutVars>
      </dgm:prSet>
      <dgm:spPr/>
    </dgm:pt>
    <dgm:pt modelId="{EEE62866-021E-4348-ACA2-EA6A2F587549}" type="pres">
      <dgm:prSet presAssocID="{BDB074A5-AD3C-40B5-A2F7-FF1CC2A8B44F}" presName="comp" presStyleCnt="0"/>
      <dgm:spPr/>
    </dgm:pt>
    <dgm:pt modelId="{96847B33-BDF9-43AC-AC05-D37C8D5CBAFC}" type="pres">
      <dgm:prSet presAssocID="{BDB074A5-AD3C-40B5-A2F7-FF1CC2A8B44F}" presName="box" presStyleLbl="node1" presStyleIdx="0" presStyleCnt="1" custLinFactNeighborX="-121"/>
      <dgm:spPr/>
    </dgm:pt>
    <dgm:pt modelId="{1E133C83-FD50-4A4E-B4B2-456FDA042C90}" type="pres">
      <dgm:prSet presAssocID="{BDB074A5-AD3C-40B5-A2F7-FF1CC2A8B44F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</dgm:pt>
    <dgm:pt modelId="{808077F2-64C2-4048-A9A7-E704B6AC9F7C}" type="pres">
      <dgm:prSet presAssocID="{BDB074A5-AD3C-40B5-A2F7-FF1CC2A8B44F}" presName="text" presStyleLbl="node1" presStyleIdx="0" presStyleCnt="1">
        <dgm:presLayoutVars>
          <dgm:bulletEnabled val="1"/>
        </dgm:presLayoutVars>
      </dgm:prSet>
      <dgm:spPr/>
    </dgm:pt>
  </dgm:ptLst>
  <dgm:cxnLst>
    <dgm:cxn modelId="{7F31953A-E3D0-47D7-AE6D-F19E8BD3DADF}" type="presOf" srcId="{BDB074A5-AD3C-40B5-A2F7-FF1CC2A8B44F}" destId="{96847B33-BDF9-43AC-AC05-D37C8D5CBAFC}" srcOrd="0" destOrd="0" presId="urn:microsoft.com/office/officeart/2005/8/layout/vList4"/>
    <dgm:cxn modelId="{87C79968-6BAC-40E9-B874-82C9802D5271}" srcId="{86B76EFF-5BDB-423E-8E7E-40C903838656}" destId="{BDB074A5-AD3C-40B5-A2F7-FF1CC2A8B44F}" srcOrd="0" destOrd="0" parTransId="{3066B4EE-52CF-450C-81F5-444D2DF0F730}" sibTransId="{51250097-56EA-41D5-8A78-0F0E06E38080}"/>
    <dgm:cxn modelId="{F09F294A-B4BA-44E4-A1CD-B8966BF66763}" type="presOf" srcId="{86B76EFF-5BDB-423E-8E7E-40C903838656}" destId="{B559B7F4-5E39-4C9B-8AC1-D1F8D63E08DC}" srcOrd="0" destOrd="0" presId="urn:microsoft.com/office/officeart/2005/8/layout/vList4"/>
    <dgm:cxn modelId="{FDFCD8A3-02F7-4166-B420-14D8F20E6B2D}" type="presOf" srcId="{BDB074A5-AD3C-40B5-A2F7-FF1CC2A8B44F}" destId="{808077F2-64C2-4048-A9A7-E704B6AC9F7C}" srcOrd="1" destOrd="0" presId="urn:microsoft.com/office/officeart/2005/8/layout/vList4"/>
    <dgm:cxn modelId="{DB398314-C78F-4B50-910D-9D23D6930FD1}" type="presParOf" srcId="{B559B7F4-5E39-4C9B-8AC1-D1F8D63E08DC}" destId="{EEE62866-021E-4348-ACA2-EA6A2F587549}" srcOrd="0" destOrd="0" presId="urn:microsoft.com/office/officeart/2005/8/layout/vList4"/>
    <dgm:cxn modelId="{F5E01EBD-1EE1-4CDC-83B6-B740BB5E861F}" type="presParOf" srcId="{EEE62866-021E-4348-ACA2-EA6A2F587549}" destId="{96847B33-BDF9-43AC-AC05-D37C8D5CBAFC}" srcOrd="0" destOrd="0" presId="urn:microsoft.com/office/officeart/2005/8/layout/vList4"/>
    <dgm:cxn modelId="{FD241C6E-6024-4981-A991-532A96A5C553}" type="presParOf" srcId="{EEE62866-021E-4348-ACA2-EA6A2F587549}" destId="{1E133C83-FD50-4A4E-B4B2-456FDA042C90}" srcOrd="1" destOrd="0" presId="urn:microsoft.com/office/officeart/2005/8/layout/vList4"/>
    <dgm:cxn modelId="{B83AEC73-8DE1-4402-866A-A658BB2B32CC}" type="presParOf" srcId="{EEE62866-021E-4348-ACA2-EA6A2F587549}" destId="{808077F2-64C2-4048-A9A7-E704B6AC9F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8140A5-EBE3-48A5-B2ED-375A41247C76}" type="doc">
      <dgm:prSet loTypeId="urn:microsoft.com/office/officeart/2008/layout/PictureStrip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599E88-94C6-468F-B46B-555A412F6BD9}">
      <dgm:prSet phldrT="[Text]" custT="1"/>
      <dgm:spPr/>
      <dgm:t>
        <a:bodyPr/>
        <a:lstStyle/>
        <a:p>
          <a:pPr>
            <a:buClr>
              <a:srgbClr val="FF0000"/>
            </a:buClr>
          </a:pPr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দেবী শীতলার দুই হাতে রয়েছে পূর্ণকুম্ভ ও সন্মার্জনী।  </a:t>
          </a:r>
          <a:endParaRPr lang="en-US" sz="4000" dirty="0"/>
        </a:p>
      </dgm:t>
    </dgm:pt>
    <dgm:pt modelId="{0F3D2899-5B28-4B59-83A6-B8C005EE2683}" type="parTrans" cxnId="{170FBC6A-C122-4605-B909-EB00AECA87BA}">
      <dgm:prSet/>
      <dgm:spPr/>
      <dgm:t>
        <a:bodyPr/>
        <a:lstStyle/>
        <a:p>
          <a:endParaRPr lang="en-US"/>
        </a:p>
      </dgm:t>
    </dgm:pt>
    <dgm:pt modelId="{EC939742-7A82-4DC9-A0C9-D0E1927B0569}" type="sibTrans" cxnId="{170FBC6A-C122-4605-B909-EB00AECA87BA}">
      <dgm:prSet/>
      <dgm:spPr/>
      <dgm:t>
        <a:bodyPr/>
        <a:lstStyle/>
        <a:p>
          <a:endParaRPr lang="en-US"/>
        </a:p>
      </dgm:t>
    </dgm:pt>
    <dgm:pt modelId="{52DFA01B-A355-42D3-BFE7-E1F1EA88A99B}">
      <dgm:prSet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তিনি অমৃত্ময় শীতল জল ছিটিয়ে রোগ, তাপ, শোক দূর করে শীতল করেন।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C09EC-68DC-42D2-B490-03DF09A635E1}" type="parTrans" cxnId="{CE70E5B5-DD98-4AFB-8BB6-88C57EDF1417}">
      <dgm:prSet/>
      <dgm:spPr/>
      <dgm:t>
        <a:bodyPr/>
        <a:lstStyle/>
        <a:p>
          <a:endParaRPr lang="en-US"/>
        </a:p>
      </dgm:t>
    </dgm:pt>
    <dgm:pt modelId="{F4843E69-A64E-4E06-A3FB-BCEF0DA164D8}" type="sibTrans" cxnId="{CE70E5B5-DD98-4AFB-8BB6-88C57EDF1417}">
      <dgm:prSet/>
      <dgm:spPr/>
      <dgm:t>
        <a:bodyPr/>
        <a:lstStyle/>
        <a:p>
          <a:endParaRPr lang="en-US"/>
        </a:p>
      </dgm:t>
    </dgm:pt>
    <dgm:pt modelId="{F54392C3-58EB-4D7E-BC60-D840A89B6C1F}" type="pres">
      <dgm:prSet presAssocID="{188140A5-EBE3-48A5-B2ED-375A41247C76}" presName="Name0" presStyleCnt="0">
        <dgm:presLayoutVars>
          <dgm:dir/>
          <dgm:resizeHandles val="exact"/>
        </dgm:presLayoutVars>
      </dgm:prSet>
      <dgm:spPr/>
    </dgm:pt>
    <dgm:pt modelId="{39CF902C-1861-49CA-90D6-AD972CC75ACF}" type="pres">
      <dgm:prSet presAssocID="{E9599E88-94C6-468F-B46B-555A412F6BD9}" presName="composite" presStyleCnt="0"/>
      <dgm:spPr/>
    </dgm:pt>
    <dgm:pt modelId="{E82BF4A3-9AD8-4F6A-9E8E-C81D54EA84CA}" type="pres">
      <dgm:prSet presAssocID="{E9599E88-94C6-468F-B46B-555A412F6BD9}" presName="rect1" presStyleLbl="trAlignAcc1" presStyleIdx="0" presStyleCnt="2">
        <dgm:presLayoutVars>
          <dgm:bulletEnabled val="1"/>
        </dgm:presLayoutVars>
      </dgm:prSet>
      <dgm:spPr/>
    </dgm:pt>
    <dgm:pt modelId="{3C0B0F2E-8A75-4FC1-9965-9A559E2A8135}" type="pres">
      <dgm:prSet presAssocID="{E9599E88-94C6-468F-B46B-555A412F6BD9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1DD18BA-67AD-4F23-AB5B-690CA2B0F6C7}" type="pres">
      <dgm:prSet presAssocID="{EC939742-7A82-4DC9-A0C9-D0E1927B0569}" presName="sibTrans" presStyleCnt="0"/>
      <dgm:spPr/>
    </dgm:pt>
    <dgm:pt modelId="{A5643902-F195-41C5-A8F6-7A90F1B4A973}" type="pres">
      <dgm:prSet presAssocID="{52DFA01B-A355-42D3-BFE7-E1F1EA88A99B}" presName="composite" presStyleCnt="0"/>
      <dgm:spPr/>
    </dgm:pt>
    <dgm:pt modelId="{96BD9E22-6497-463B-9188-0D340A0E97E8}" type="pres">
      <dgm:prSet presAssocID="{52DFA01B-A355-42D3-BFE7-E1F1EA88A99B}" presName="rect1" presStyleLbl="trAlignAcc1" presStyleIdx="1" presStyleCnt="2">
        <dgm:presLayoutVars>
          <dgm:bulletEnabled val="1"/>
        </dgm:presLayoutVars>
      </dgm:prSet>
      <dgm:spPr/>
    </dgm:pt>
    <dgm:pt modelId="{17976CD3-ED69-4B16-90E3-82158C75829C}" type="pres">
      <dgm:prSet presAssocID="{52DFA01B-A355-42D3-BFE7-E1F1EA88A99B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29368441-095B-46CE-AB4B-946BAE147981}" type="presOf" srcId="{E9599E88-94C6-468F-B46B-555A412F6BD9}" destId="{E82BF4A3-9AD8-4F6A-9E8E-C81D54EA84CA}" srcOrd="0" destOrd="0" presId="urn:microsoft.com/office/officeart/2008/layout/PictureStrips"/>
    <dgm:cxn modelId="{170FBC6A-C122-4605-B909-EB00AECA87BA}" srcId="{188140A5-EBE3-48A5-B2ED-375A41247C76}" destId="{E9599E88-94C6-468F-B46B-555A412F6BD9}" srcOrd="0" destOrd="0" parTransId="{0F3D2899-5B28-4B59-83A6-B8C005EE2683}" sibTransId="{EC939742-7A82-4DC9-A0C9-D0E1927B0569}"/>
    <dgm:cxn modelId="{773AEE52-3788-431E-BC87-85C2E858648A}" type="presOf" srcId="{52DFA01B-A355-42D3-BFE7-E1F1EA88A99B}" destId="{96BD9E22-6497-463B-9188-0D340A0E97E8}" srcOrd="0" destOrd="0" presId="urn:microsoft.com/office/officeart/2008/layout/PictureStrips"/>
    <dgm:cxn modelId="{66633F88-BAAE-4E60-BDE5-7EE4F7F39C27}" type="presOf" srcId="{188140A5-EBE3-48A5-B2ED-375A41247C76}" destId="{F54392C3-58EB-4D7E-BC60-D840A89B6C1F}" srcOrd="0" destOrd="0" presId="urn:microsoft.com/office/officeart/2008/layout/PictureStrips"/>
    <dgm:cxn modelId="{CE70E5B5-DD98-4AFB-8BB6-88C57EDF1417}" srcId="{188140A5-EBE3-48A5-B2ED-375A41247C76}" destId="{52DFA01B-A355-42D3-BFE7-E1F1EA88A99B}" srcOrd="1" destOrd="0" parTransId="{898C09EC-68DC-42D2-B490-03DF09A635E1}" sibTransId="{F4843E69-A64E-4E06-A3FB-BCEF0DA164D8}"/>
    <dgm:cxn modelId="{D629B5C0-0E7B-4F85-96BF-6EDBBD571585}" type="presParOf" srcId="{F54392C3-58EB-4D7E-BC60-D840A89B6C1F}" destId="{39CF902C-1861-49CA-90D6-AD972CC75ACF}" srcOrd="0" destOrd="0" presId="urn:microsoft.com/office/officeart/2008/layout/PictureStrips"/>
    <dgm:cxn modelId="{E2C292AD-4667-4ED8-B6EA-E781397BA791}" type="presParOf" srcId="{39CF902C-1861-49CA-90D6-AD972CC75ACF}" destId="{E82BF4A3-9AD8-4F6A-9E8E-C81D54EA84CA}" srcOrd="0" destOrd="0" presId="urn:microsoft.com/office/officeart/2008/layout/PictureStrips"/>
    <dgm:cxn modelId="{0898330A-1E0E-4109-AE13-8DD80A585950}" type="presParOf" srcId="{39CF902C-1861-49CA-90D6-AD972CC75ACF}" destId="{3C0B0F2E-8A75-4FC1-9965-9A559E2A8135}" srcOrd="1" destOrd="0" presId="urn:microsoft.com/office/officeart/2008/layout/PictureStrips"/>
    <dgm:cxn modelId="{32823882-9998-42D6-8A38-55B78FF453B6}" type="presParOf" srcId="{F54392C3-58EB-4D7E-BC60-D840A89B6C1F}" destId="{81DD18BA-67AD-4F23-AB5B-690CA2B0F6C7}" srcOrd="1" destOrd="0" presId="urn:microsoft.com/office/officeart/2008/layout/PictureStrips"/>
    <dgm:cxn modelId="{BDFCA2A4-46AC-4C22-9C19-F2093CF3A0DB}" type="presParOf" srcId="{F54392C3-58EB-4D7E-BC60-D840A89B6C1F}" destId="{A5643902-F195-41C5-A8F6-7A90F1B4A973}" srcOrd="2" destOrd="0" presId="urn:microsoft.com/office/officeart/2008/layout/PictureStrips"/>
    <dgm:cxn modelId="{79A45A68-D56B-4E07-9831-D8394AE280FC}" type="presParOf" srcId="{A5643902-F195-41C5-A8F6-7A90F1B4A973}" destId="{96BD9E22-6497-463B-9188-0D340A0E97E8}" srcOrd="0" destOrd="0" presId="urn:microsoft.com/office/officeart/2008/layout/PictureStrips"/>
    <dgm:cxn modelId="{D9229F80-0119-446D-ABBB-317A7AE56DCC}" type="presParOf" srcId="{A5643902-F195-41C5-A8F6-7A90F1B4A973}" destId="{17976CD3-ED69-4B16-90E3-82158C7582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106C5-6D8B-4034-8077-7D51AA89BE28}">
      <dsp:nvSpPr>
        <dsp:cNvPr id="0" name=""/>
        <dsp:cNvSpPr/>
      </dsp:nvSpPr>
      <dsp:spPr>
        <a:xfrm>
          <a:off x="3276706" y="237304"/>
          <a:ext cx="4709584" cy="163557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32CE7-4B40-4B99-B1A8-0D1F6950F209}">
      <dsp:nvSpPr>
        <dsp:cNvPr id="0" name=""/>
        <dsp:cNvSpPr/>
      </dsp:nvSpPr>
      <dsp:spPr>
        <a:xfrm>
          <a:off x="5182444" y="4242276"/>
          <a:ext cx="912710" cy="584134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20854-1CE0-44E1-BD4E-81507503C306}">
      <dsp:nvSpPr>
        <dsp:cNvPr id="0" name=""/>
        <dsp:cNvSpPr/>
      </dsp:nvSpPr>
      <dsp:spPr>
        <a:xfrm>
          <a:off x="3448295" y="4709584"/>
          <a:ext cx="4381008" cy="109525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latin typeface="NikoshBAN" panose="02000000000000000000" pitchFamily="2" charset="0"/>
              <a:cs typeface="NikoshBAN" panose="02000000000000000000" pitchFamily="2" charset="0"/>
            </a:rPr>
            <a:t>আজকের পাঠ-</a:t>
          </a:r>
          <a:endParaRPr lang="en-US" sz="6000" kern="1200" dirty="0"/>
        </a:p>
      </dsp:txBody>
      <dsp:txXfrm>
        <a:off x="3448295" y="4709584"/>
        <a:ext cx="4381008" cy="1095252"/>
      </dsp:txXfrm>
    </dsp:sp>
    <dsp:sp modelId="{E42AE1AB-7E9C-432D-8CFE-991B3F6C2E2D}">
      <dsp:nvSpPr>
        <dsp:cNvPr id="0" name=""/>
        <dsp:cNvSpPr/>
      </dsp:nvSpPr>
      <dsp:spPr>
        <a:xfrm>
          <a:off x="4361013" y="286127"/>
          <a:ext cx="2555588" cy="25555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শীতলা </a:t>
          </a:r>
          <a:endParaRPr lang="en-US" sz="3600" kern="1200" dirty="0"/>
        </a:p>
      </dsp:txBody>
      <dsp:txXfrm>
        <a:off x="4735270" y="660384"/>
        <a:ext cx="1807074" cy="1807074"/>
      </dsp:txXfrm>
    </dsp:sp>
    <dsp:sp modelId="{9FAED9B2-964B-43AD-B76F-824F75AB2685}">
      <dsp:nvSpPr>
        <dsp:cNvPr id="0" name=""/>
        <dsp:cNvSpPr/>
      </dsp:nvSpPr>
      <dsp:spPr>
        <a:xfrm>
          <a:off x="3083211" y="36508"/>
          <a:ext cx="5111176" cy="40889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070BB-5DEA-42E4-BD07-480F002A52FE}">
      <dsp:nvSpPr>
        <dsp:cNvPr id="0" name=""/>
        <dsp:cNvSpPr/>
      </dsp:nvSpPr>
      <dsp:spPr>
        <a:xfrm>
          <a:off x="3563478" y="1430232"/>
          <a:ext cx="2572236" cy="2572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kern="12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sz="4100" kern="1200" dirty="0"/>
        </a:p>
      </dsp:txBody>
      <dsp:txXfrm>
        <a:off x="3940173" y="1806946"/>
        <a:ext cx="1818846" cy="1818935"/>
      </dsp:txXfrm>
    </dsp:sp>
    <dsp:sp modelId="{A5456A8B-2BF7-4C1B-AE8F-8D9612025B64}">
      <dsp:nvSpPr>
        <dsp:cNvPr id="0" name=""/>
        <dsp:cNvSpPr/>
      </dsp:nvSpPr>
      <dsp:spPr>
        <a:xfrm>
          <a:off x="2237013" y="0"/>
          <a:ext cx="5185204" cy="540526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4653D-D6B2-45E5-935D-59684B58DB6D}">
      <dsp:nvSpPr>
        <dsp:cNvPr id="0" name=""/>
        <dsp:cNvSpPr/>
      </dsp:nvSpPr>
      <dsp:spPr>
        <a:xfrm>
          <a:off x="6168681" y="572484"/>
          <a:ext cx="1150634" cy="11446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00E056-B90B-4B28-8A99-507F2C0FF68B}">
      <dsp:nvSpPr>
        <dsp:cNvPr id="0" name=""/>
        <dsp:cNvSpPr/>
      </dsp:nvSpPr>
      <dsp:spPr>
        <a:xfrm>
          <a:off x="7373672" y="502411"/>
          <a:ext cx="5555329" cy="13340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Font typeface="Courier New" panose="02070309020205020404" pitchFamily="49" charset="0"/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শীতলা দেবীর পরিচয় বর্ণনা করতে পারবে;</a:t>
          </a:r>
          <a:endParaRPr lang="en-US" sz="3200" kern="1200" dirty="0"/>
        </a:p>
      </dsp:txBody>
      <dsp:txXfrm>
        <a:off x="7373672" y="502411"/>
        <a:ext cx="5555329" cy="1334018"/>
      </dsp:txXfrm>
    </dsp:sp>
    <dsp:sp modelId="{73C1C648-45B8-4A8B-A2EF-BC8AF645CA56}">
      <dsp:nvSpPr>
        <dsp:cNvPr id="0" name=""/>
        <dsp:cNvSpPr/>
      </dsp:nvSpPr>
      <dsp:spPr>
        <a:xfrm>
          <a:off x="6696015" y="2138897"/>
          <a:ext cx="1161134" cy="11480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FB206C-16E4-4957-B20F-9ECF39BFA9F5}">
      <dsp:nvSpPr>
        <dsp:cNvPr id="0" name=""/>
        <dsp:cNvSpPr/>
      </dsp:nvSpPr>
      <dsp:spPr>
        <a:xfrm>
          <a:off x="7961408" y="2118600"/>
          <a:ext cx="6102854" cy="13340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Font typeface="Courier New" panose="02070309020205020404" pitchFamily="49" charset="0"/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শীতলা দেবীর পূজা পদ্ধতি বর্ণনা করতে পারবে;</a:t>
          </a:r>
          <a:endParaRPr lang="en-US" sz="3200" kern="1200" dirty="0"/>
        </a:p>
      </dsp:txBody>
      <dsp:txXfrm>
        <a:off x="7961408" y="2118600"/>
        <a:ext cx="6102854" cy="1334018"/>
      </dsp:txXfrm>
    </dsp:sp>
    <dsp:sp modelId="{4B06D823-8032-4DA2-93F6-23C495136695}">
      <dsp:nvSpPr>
        <dsp:cNvPr id="0" name=""/>
        <dsp:cNvSpPr/>
      </dsp:nvSpPr>
      <dsp:spPr>
        <a:xfrm>
          <a:off x="6164244" y="3759338"/>
          <a:ext cx="1159508" cy="10875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D0426A-2E0A-407A-B42B-A2500FFEA2D2}">
      <dsp:nvSpPr>
        <dsp:cNvPr id="0" name=""/>
        <dsp:cNvSpPr/>
      </dsp:nvSpPr>
      <dsp:spPr>
        <a:xfrm>
          <a:off x="7405608" y="3779201"/>
          <a:ext cx="5034402" cy="13340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Font typeface="Courier New" panose="02070309020205020404" pitchFamily="49" charset="0"/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শীতলা পূজার গুরুত্ব বর্ণনা করতে পারবে। </a:t>
          </a:r>
          <a:endParaRPr lang="en-US" sz="3200" kern="1200" dirty="0"/>
        </a:p>
      </dsp:txBody>
      <dsp:txXfrm>
        <a:off x="7405608" y="3779201"/>
        <a:ext cx="5034402" cy="1334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121EA-53ED-4B15-A59D-DC47B67A0EAB}">
      <dsp:nvSpPr>
        <dsp:cNvPr id="0" name=""/>
        <dsp:cNvSpPr/>
      </dsp:nvSpPr>
      <dsp:spPr>
        <a:xfrm>
          <a:off x="2707812" y="0"/>
          <a:ext cx="6036146" cy="51736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4AAD6-04C6-420A-AF35-A048B781662B}">
      <dsp:nvSpPr>
        <dsp:cNvPr id="0" name=""/>
        <dsp:cNvSpPr/>
      </dsp:nvSpPr>
      <dsp:spPr>
        <a:xfrm>
          <a:off x="2707812" y="3621584"/>
          <a:ext cx="6036146" cy="124168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বসন্ত ও চর্মরোগ থেকে পরিত্রানের উদ্দেশ্যে শীতলা পূজা করা হয়। </a:t>
          </a:r>
          <a:endParaRPr lang="en-US" sz="3700" kern="1200" dirty="0">
            <a:solidFill>
              <a:srgbClr val="FFFF00"/>
            </a:solidFill>
          </a:endParaRPr>
        </a:p>
      </dsp:txBody>
      <dsp:txXfrm>
        <a:off x="2707812" y="3621584"/>
        <a:ext cx="6036146" cy="1241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3D03F-5057-43D8-9214-21D98BDABF48}">
      <dsp:nvSpPr>
        <dsp:cNvPr id="0" name=""/>
        <dsp:cNvSpPr/>
      </dsp:nvSpPr>
      <dsp:spPr>
        <a:xfrm>
          <a:off x="4624977" y="2280919"/>
          <a:ext cx="1955073" cy="19550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শীতলা দেবীর নাম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0416" y="2376358"/>
        <a:ext cx="1764195" cy="1764195"/>
      </dsp:txXfrm>
    </dsp:sp>
    <dsp:sp modelId="{81D771FE-8BDC-4531-B57D-EA554987189E}">
      <dsp:nvSpPr>
        <dsp:cNvPr id="0" name=""/>
        <dsp:cNvSpPr/>
      </dsp:nvSpPr>
      <dsp:spPr>
        <a:xfrm rot="16200000">
          <a:off x="5117284" y="1795689"/>
          <a:ext cx="970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4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3C41C-6945-4EEA-B586-635A1379948D}">
      <dsp:nvSpPr>
        <dsp:cNvPr id="0" name=""/>
        <dsp:cNvSpPr/>
      </dsp:nvSpPr>
      <dsp:spPr>
        <a:xfrm>
          <a:off x="4947564" y="560"/>
          <a:ext cx="1309899" cy="1309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ঠাকুরনি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11508" y="64504"/>
        <a:ext cx="1182011" cy="1182011"/>
      </dsp:txXfrm>
    </dsp:sp>
    <dsp:sp modelId="{AD0B8079-F464-4207-B37D-E495F4098365}">
      <dsp:nvSpPr>
        <dsp:cNvPr id="0" name=""/>
        <dsp:cNvSpPr/>
      </dsp:nvSpPr>
      <dsp:spPr>
        <a:xfrm>
          <a:off x="6580051" y="3258456"/>
          <a:ext cx="970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4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FAED0-F85A-407C-96E3-BDC78DD5DF48}">
      <dsp:nvSpPr>
        <dsp:cNvPr id="0" name=""/>
        <dsp:cNvSpPr/>
      </dsp:nvSpPr>
      <dsp:spPr>
        <a:xfrm>
          <a:off x="7550511" y="2603506"/>
          <a:ext cx="1309899" cy="1309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জাগরণী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4455" y="2667450"/>
        <a:ext cx="1182011" cy="1182011"/>
      </dsp:txXfrm>
    </dsp:sp>
    <dsp:sp modelId="{F18F4443-E40D-45EC-ABD8-0439AF043692}">
      <dsp:nvSpPr>
        <dsp:cNvPr id="0" name=""/>
        <dsp:cNvSpPr/>
      </dsp:nvSpPr>
      <dsp:spPr>
        <a:xfrm rot="5400000">
          <a:off x="5117284" y="4721223"/>
          <a:ext cx="970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4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30B18-E7C8-4618-A68A-0DB3A9212D59}">
      <dsp:nvSpPr>
        <dsp:cNvPr id="0" name=""/>
        <dsp:cNvSpPr/>
      </dsp:nvSpPr>
      <dsp:spPr>
        <a:xfrm>
          <a:off x="4947564" y="5206453"/>
          <a:ext cx="1309899" cy="1309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করুনাময়ী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11508" y="5270397"/>
        <a:ext cx="1182011" cy="1182011"/>
      </dsp:txXfrm>
    </dsp:sp>
    <dsp:sp modelId="{53DA2DD9-4546-49BE-B0F9-816B44BEE892}">
      <dsp:nvSpPr>
        <dsp:cNvPr id="0" name=""/>
        <dsp:cNvSpPr/>
      </dsp:nvSpPr>
      <dsp:spPr>
        <a:xfrm rot="10800000">
          <a:off x="3654517" y="3258456"/>
          <a:ext cx="970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4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1A764-948E-400E-95E2-5A4003947CF1}">
      <dsp:nvSpPr>
        <dsp:cNvPr id="0" name=""/>
        <dsp:cNvSpPr/>
      </dsp:nvSpPr>
      <dsp:spPr>
        <a:xfrm>
          <a:off x="2344618" y="2603506"/>
          <a:ext cx="1309899" cy="1309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দয়াময়ী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8562" y="2667450"/>
        <a:ext cx="1182011" cy="1182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572A2-04E6-43C7-90C0-C1B3B8C40CDF}">
      <dsp:nvSpPr>
        <dsp:cNvPr id="0" name=""/>
        <dsp:cNvSpPr/>
      </dsp:nvSpPr>
      <dsp:spPr>
        <a:xfrm>
          <a:off x="648407" y="620707"/>
          <a:ext cx="9279363" cy="2899801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64132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সাধারণত শ্রাবণ মাসের শুক্লা সপ্তমী তিথিতে দেবী শীতলার পূজা করা হয়। </a:t>
          </a:r>
          <a:endParaRPr lang="en-US" sz="4000" kern="1200" dirty="0"/>
        </a:p>
      </dsp:txBody>
      <dsp:txXfrm>
        <a:off x="648407" y="620707"/>
        <a:ext cx="9279363" cy="2899801"/>
      </dsp:txXfrm>
    </dsp:sp>
    <dsp:sp modelId="{F00D8F0F-A292-4F26-A714-5DDA2DE8CA28}">
      <dsp:nvSpPr>
        <dsp:cNvPr id="0" name=""/>
        <dsp:cNvSpPr/>
      </dsp:nvSpPr>
      <dsp:spPr>
        <a:xfrm>
          <a:off x="28" y="553630"/>
          <a:ext cx="2553280" cy="3587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47B33-BDF9-43AC-AC05-D37C8D5CBAFC}">
      <dsp:nvSpPr>
        <dsp:cNvPr id="0" name=""/>
        <dsp:cNvSpPr/>
      </dsp:nvSpPr>
      <dsp:spPr>
        <a:xfrm>
          <a:off x="0" y="0"/>
          <a:ext cx="12039918" cy="5190654"/>
        </a:xfrm>
        <a:prstGeom prst="roundRect">
          <a:avLst>
            <a:gd name="adj" fmla="val 1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শীতলা দেবী বসন্ত রোগ থেকে আমাদের মুক্ত করে আমাদের শীতল করেন তাই তিনি সকলের কাছে সমাদৃত।</a:t>
          </a:r>
          <a:endParaRPr lang="en-US" sz="4000" kern="1200" dirty="0"/>
        </a:p>
      </dsp:txBody>
      <dsp:txXfrm>
        <a:off x="2927049" y="0"/>
        <a:ext cx="9112869" cy="5190654"/>
      </dsp:txXfrm>
    </dsp:sp>
    <dsp:sp modelId="{1E133C83-FD50-4A4E-B4B2-456FDA042C90}">
      <dsp:nvSpPr>
        <dsp:cNvPr id="0" name=""/>
        <dsp:cNvSpPr/>
      </dsp:nvSpPr>
      <dsp:spPr>
        <a:xfrm>
          <a:off x="519065" y="519065"/>
          <a:ext cx="2407983" cy="4152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BF4A3-9AD8-4F6A-9E8E-C81D54EA84CA}">
      <dsp:nvSpPr>
        <dsp:cNvPr id="0" name=""/>
        <dsp:cNvSpPr/>
      </dsp:nvSpPr>
      <dsp:spPr>
        <a:xfrm>
          <a:off x="2417444" y="320621"/>
          <a:ext cx="6344193" cy="19825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2854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শীতলার দুই হাতে রয়েছে পূর্ণকুম্ভ ও সন্মার্জনী।  </a:t>
          </a:r>
          <a:endParaRPr lang="en-US" sz="4000" kern="1200" dirty="0"/>
        </a:p>
      </dsp:txBody>
      <dsp:txXfrm>
        <a:off x="2417444" y="320621"/>
        <a:ext cx="6344193" cy="1982560"/>
      </dsp:txXfrm>
    </dsp:sp>
    <dsp:sp modelId="{3C0B0F2E-8A75-4FC1-9965-9A559E2A8135}">
      <dsp:nvSpPr>
        <dsp:cNvPr id="0" name=""/>
        <dsp:cNvSpPr/>
      </dsp:nvSpPr>
      <dsp:spPr>
        <a:xfrm>
          <a:off x="2153103" y="34251"/>
          <a:ext cx="1387792" cy="2081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D9E22-6497-463B-9188-0D340A0E97E8}">
      <dsp:nvSpPr>
        <dsp:cNvPr id="0" name=""/>
        <dsp:cNvSpPr/>
      </dsp:nvSpPr>
      <dsp:spPr>
        <a:xfrm>
          <a:off x="2417444" y="2816444"/>
          <a:ext cx="6344193" cy="19825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2854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তিনি অমৃত্ময় শীতল জল ছিটিয়ে রোগ, তাপ, শোক দূর করে শীতল করেন।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7444" y="2816444"/>
        <a:ext cx="6344193" cy="1982560"/>
      </dsp:txXfrm>
    </dsp:sp>
    <dsp:sp modelId="{17976CD3-ED69-4B16-90E3-82158C75829C}">
      <dsp:nvSpPr>
        <dsp:cNvPr id="0" name=""/>
        <dsp:cNvSpPr/>
      </dsp:nvSpPr>
      <dsp:spPr>
        <a:xfrm>
          <a:off x="2153103" y="2530075"/>
          <a:ext cx="1387792" cy="20816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F3609-46BE-4F8D-9188-95F3D02D20C1}"/>
              </a:ext>
            </a:extLst>
          </p:cNvPr>
          <p:cNvSpPr txBox="1"/>
          <p:nvPr/>
        </p:nvSpPr>
        <p:spPr>
          <a:xfrm>
            <a:off x="1718988" y="795830"/>
            <a:ext cx="8723862" cy="1107996"/>
          </a:xfrm>
          <a:prstGeom prst="rect">
            <a:avLst/>
          </a:prstGeom>
          <a:noFill/>
        </p:spPr>
        <p:txBody>
          <a:bodyPr wrap="square" lIns="91440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স্বাগতম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B7681-6C49-402A-A46E-C482C606B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b="6405"/>
          <a:stretch/>
        </p:blipFill>
        <p:spPr>
          <a:xfrm>
            <a:off x="0" y="36392"/>
            <a:ext cx="12161838" cy="670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3A09A-2A2B-41A8-96A5-81C05127D488}"/>
              </a:ext>
            </a:extLst>
          </p:cNvPr>
          <p:cNvSpPr txBox="1"/>
          <p:nvPr/>
        </p:nvSpPr>
        <p:spPr>
          <a:xfrm>
            <a:off x="1842926" y="5550379"/>
            <a:ext cx="8723862" cy="1107996"/>
          </a:xfrm>
          <a:prstGeom prst="rect">
            <a:avLst/>
          </a:prstGeom>
          <a:noFill/>
        </p:spPr>
        <p:txBody>
          <a:bodyPr wrap="square" lIns="91440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স্বাগতম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95F502-3945-4EF0-946D-ECF9A24F3FD6}"/>
              </a:ext>
            </a:extLst>
          </p:cNvPr>
          <p:cNvSpPr txBox="1"/>
          <p:nvPr/>
        </p:nvSpPr>
        <p:spPr>
          <a:xfrm>
            <a:off x="1913135" y="374081"/>
            <a:ext cx="8335564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 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25DD2103-85CC-4D70-B8FE-8394B38BC8A6}"/>
              </a:ext>
            </a:extLst>
          </p:cNvPr>
          <p:cNvSpPr/>
          <p:nvPr/>
        </p:nvSpPr>
        <p:spPr>
          <a:xfrm>
            <a:off x="739659" y="3265715"/>
            <a:ext cx="10682515" cy="2873828"/>
          </a:xfrm>
          <a:prstGeom prst="ribbon2">
            <a:avLst>
              <a:gd name="adj1" fmla="val 31313"/>
              <a:gd name="adj2" fmla="val 654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দেবীর পরিচয় বর্ণনা কর। </a:t>
            </a:r>
          </a:p>
        </p:txBody>
      </p:sp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C1CC-CFFC-4032-A50A-0ABF13A814D9}"/>
              </a:ext>
            </a:extLst>
          </p:cNvPr>
          <p:cNvSpPr txBox="1"/>
          <p:nvPr/>
        </p:nvSpPr>
        <p:spPr>
          <a:xfrm>
            <a:off x="3723216" y="315843"/>
            <a:ext cx="4715405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CEFB9C-87F0-4C12-81AA-9DE4C2AF5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655458"/>
              </p:ext>
            </p:extLst>
          </p:nvPr>
        </p:nvGraphicFramePr>
        <p:xfrm>
          <a:off x="1059543" y="1843314"/>
          <a:ext cx="9927771" cy="469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3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0D8F0F-A292-4F26-A714-5DDA2DE8C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00D8F0F-A292-4F26-A714-5DDA2DE8C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F572A2-04E6-43C7-90C0-C1B3B8C40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FF572A2-04E6-43C7-90C0-C1B3B8C40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32E430-D8D1-4895-9787-BD32C3083973}"/>
              </a:ext>
            </a:extLst>
          </p:cNvPr>
          <p:cNvSpPr txBox="1"/>
          <p:nvPr/>
        </p:nvSpPr>
        <p:spPr>
          <a:xfrm>
            <a:off x="3723216" y="315843"/>
            <a:ext cx="4715405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3D42A-89EC-4C12-8381-835928770C88}"/>
              </a:ext>
            </a:extLst>
          </p:cNvPr>
          <p:cNvSpPr txBox="1"/>
          <p:nvPr/>
        </p:nvSpPr>
        <p:spPr>
          <a:xfrm>
            <a:off x="4564741" y="2889666"/>
            <a:ext cx="6371771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পূজার নিদিষ্ট স্থানে পূরোহিতের মাধ্যমে শীতলা পূজা 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B7B49-6524-472F-9B2F-F9340E71C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" b="17628"/>
          <a:stretch/>
        </p:blipFill>
        <p:spPr>
          <a:xfrm>
            <a:off x="1262174" y="1827070"/>
            <a:ext cx="3302567" cy="34486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0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4ACA8A-2FF4-4E97-8320-0A8A82346033}"/>
              </a:ext>
            </a:extLst>
          </p:cNvPr>
          <p:cNvSpPr txBox="1"/>
          <p:nvPr/>
        </p:nvSpPr>
        <p:spPr>
          <a:xfrm>
            <a:off x="3723216" y="315843"/>
            <a:ext cx="4715405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769804-30E1-43E8-9110-85EB06F76E5B}"/>
              </a:ext>
            </a:extLst>
          </p:cNvPr>
          <p:cNvGrpSpPr/>
          <p:nvPr/>
        </p:nvGrpSpPr>
        <p:grpSpPr>
          <a:xfrm>
            <a:off x="318181" y="2154719"/>
            <a:ext cx="11375552" cy="3193143"/>
            <a:chOff x="318181" y="2154719"/>
            <a:chExt cx="11375552" cy="31931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602556-44E4-4222-8682-CCA82B4D69E6}"/>
                </a:ext>
              </a:extLst>
            </p:cNvPr>
            <p:cNvSpPr txBox="1"/>
            <p:nvPr/>
          </p:nvSpPr>
          <p:spPr>
            <a:xfrm>
              <a:off x="5183509" y="2474017"/>
              <a:ext cx="6510224" cy="255454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শীতলা পূজায় ঠান্ডা জাতীয় ফলের প্রয়োজন হয়। যেমনঃ পেঁপেঁ, নারকেল, তরমুজ, কলা ও অন্যান্য মিষ্টিজাতীয় উপকরণ দেবীর উদ্দেশে সমর্পণ করা হয়।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B8E809-E9AD-4DE6-A418-80F429DDA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81" y="2154719"/>
              <a:ext cx="4785364" cy="3193143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144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95F502-3945-4EF0-946D-ECF9A24F3FD6}"/>
              </a:ext>
            </a:extLst>
          </p:cNvPr>
          <p:cNvSpPr txBox="1"/>
          <p:nvPr/>
        </p:nvSpPr>
        <p:spPr>
          <a:xfrm>
            <a:off x="1913135" y="374081"/>
            <a:ext cx="8335564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- ৮মিনিট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202D9087-7C80-4C6F-8245-704537A6B0DC}"/>
              </a:ext>
            </a:extLst>
          </p:cNvPr>
          <p:cNvSpPr/>
          <p:nvPr/>
        </p:nvSpPr>
        <p:spPr>
          <a:xfrm>
            <a:off x="14518" y="3222173"/>
            <a:ext cx="12161838" cy="2873828"/>
          </a:xfrm>
          <a:prstGeom prst="ribbon2">
            <a:avLst>
              <a:gd name="adj1" fmla="val 31313"/>
              <a:gd name="adj2" fmla="val 654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দেবীর-পূজা পদ্ধতি বর্ণনা কর। </a:t>
            </a:r>
          </a:p>
        </p:txBody>
      </p:sp>
    </p:spTree>
    <p:extLst>
      <p:ext uri="{BB962C8B-B14F-4D97-AF65-F5344CB8AC3E}">
        <p14:creationId xmlns:p14="http://schemas.microsoft.com/office/powerpoint/2010/main" val="19032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C1CC-CFFC-4032-A50A-0ABF13A814D9}"/>
              </a:ext>
            </a:extLst>
          </p:cNvPr>
          <p:cNvSpPr txBox="1"/>
          <p:nvPr/>
        </p:nvSpPr>
        <p:spPr>
          <a:xfrm>
            <a:off x="2964125" y="286820"/>
            <a:ext cx="6233584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পূজার গুরুত্ব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0796FA7-F939-4C23-8F4D-95AC3115E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501512"/>
              </p:ext>
            </p:extLst>
          </p:nvPr>
        </p:nvGraphicFramePr>
        <p:xfrm>
          <a:off x="60958" y="1667346"/>
          <a:ext cx="12039918" cy="519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5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555628-FA01-4142-9674-EA7CEDFD67BF}"/>
              </a:ext>
            </a:extLst>
          </p:cNvPr>
          <p:cNvSpPr txBox="1"/>
          <p:nvPr/>
        </p:nvSpPr>
        <p:spPr>
          <a:xfrm>
            <a:off x="2964125" y="286820"/>
            <a:ext cx="6233584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পূজার গুরুত্ব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E03CC-5461-46ED-BBF1-9772B2268E48}"/>
              </a:ext>
            </a:extLst>
          </p:cNvPr>
          <p:cNvSpPr txBox="1"/>
          <p:nvPr/>
        </p:nvSpPr>
        <p:spPr>
          <a:xfrm>
            <a:off x="1662018" y="4385450"/>
            <a:ext cx="5253906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পূজার মাধ্যমে আমরা স্বাস্থ্য বিধি ও পরিষ্কার পরিচ্ছন্নতা বিষয়ে সচেতন হয়ে থাকি।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3A7D7-83BD-4DFD-BDA5-0BE474EF96C4}"/>
              </a:ext>
            </a:extLst>
          </p:cNvPr>
          <p:cNvSpPr txBox="1"/>
          <p:nvPr/>
        </p:nvSpPr>
        <p:spPr>
          <a:xfrm>
            <a:off x="5776951" y="2105561"/>
            <a:ext cx="5558707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শীতলাকে স্বাস্থবিধি পালন বা পরিষ্কার পরিচ্ছন্নতার দেবী বলা হয়।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C1420-7E65-4F1C-A2D4-B36A6BF27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18" y="1665749"/>
            <a:ext cx="3577639" cy="238509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553810-D0E6-4ED9-8A3C-23B51265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32" y="3646715"/>
            <a:ext cx="3150549" cy="30879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30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D4BB67-073A-446B-9487-96A9B5463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623667"/>
              </p:ext>
            </p:extLst>
          </p:nvPr>
        </p:nvGraphicFramePr>
        <p:xfrm>
          <a:off x="464458" y="1814285"/>
          <a:ext cx="10914742" cy="48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F60F75-B160-4D2F-8B7B-43C3E864DD59}"/>
              </a:ext>
            </a:extLst>
          </p:cNvPr>
          <p:cNvSpPr txBox="1"/>
          <p:nvPr/>
        </p:nvSpPr>
        <p:spPr>
          <a:xfrm>
            <a:off x="2964125" y="533558"/>
            <a:ext cx="623358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পূজার গুরুত্ব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B0F2E-8A75-4FC1-9965-9A559E2A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3C0B0F2E-8A75-4FC1-9965-9A559E2A8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BF4A3-9AD8-4F6A-9E8E-C81D54EA8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E82BF4A3-9AD8-4F6A-9E8E-C81D54EA8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976CD3-ED69-4B16-90E3-82158C758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17976CD3-ED69-4B16-90E3-82158C758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BD9E22-6497-463B-9188-0D340A0E9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96BD9E22-6497-463B-9188-0D340A0E9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7B6C6-DBAB-4279-9FEA-E4675B3BAB6F}"/>
              </a:ext>
            </a:extLst>
          </p:cNvPr>
          <p:cNvSpPr txBox="1"/>
          <p:nvPr/>
        </p:nvSpPr>
        <p:spPr>
          <a:xfrm>
            <a:off x="5805714" y="4754782"/>
            <a:ext cx="5274766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নিম বৃক্ষ রোগ প্রতিরোধকারী উদ্ভিদ। আমরা বাড়ির আঙ্গিনায় রোগ প্রতিরোধের জন্য নিম গাছ রোপণ করতে পারি।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E8313-F889-49D6-9C06-EF0301732AC3}"/>
              </a:ext>
            </a:extLst>
          </p:cNvPr>
          <p:cNvSpPr txBox="1"/>
          <p:nvPr/>
        </p:nvSpPr>
        <p:spPr>
          <a:xfrm>
            <a:off x="2964127" y="256683"/>
            <a:ext cx="6233584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পূজার গুরুত্ব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2DDB2-90FC-4909-881C-668FCF5D8836}"/>
              </a:ext>
            </a:extLst>
          </p:cNvPr>
          <p:cNvSpPr txBox="1"/>
          <p:nvPr/>
        </p:nvSpPr>
        <p:spPr>
          <a:xfrm>
            <a:off x="2964127" y="2287783"/>
            <a:ext cx="5274765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পূজার মধ্য দিয়ে আমার এ ধরনের সেবামূলক কাজ করার জন্য উদ্বুদ্ধ হই।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785BC-7F98-4B09-82CD-5D892D42D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6" b="18519"/>
          <a:stretch/>
        </p:blipFill>
        <p:spPr>
          <a:xfrm>
            <a:off x="8443097" y="1601398"/>
            <a:ext cx="1917652" cy="244998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06DAA-59E6-4775-9194-9AAA33FF7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45" y="3947885"/>
            <a:ext cx="2022852" cy="27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4" y="562381"/>
            <a:ext cx="8201465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Graphic 7" descr="Social network">
            <a:extLst>
              <a:ext uri="{FF2B5EF4-FFF2-40B4-BE49-F238E27FC236}">
                <a16:creationId xmlns:a16="http://schemas.microsoft.com/office/drawing/2014/main" id="{E453FF5A-903C-4260-94B9-15DF8537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4004" y="566273"/>
            <a:ext cx="748053" cy="748053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9D8B6B89-D8C3-47D5-B450-5C230C699771}"/>
              </a:ext>
            </a:extLst>
          </p:cNvPr>
          <p:cNvSpPr/>
          <p:nvPr/>
        </p:nvSpPr>
        <p:spPr>
          <a:xfrm>
            <a:off x="997351" y="3265716"/>
            <a:ext cx="10167132" cy="2873828"/>
          </a:xfrm>
          <a:prstGeom prst="ribbon2">
            <a:avLst>
              <a:gd name="adj1" fmla="val 31313"/>
              <a:gd name="adj2" fmla="val 654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পূজার গুরুত্ব বর্ণনা কর। </a:t>
            </a:r>
          </a:p>
        </p:txBody>
      </p:sp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1096610" y="362857"/>
            <a:ext cx="9915597" cy="6175340"/>
            <a:chOff x="1554643" y="362292"/>
            <a:chExt cx="9285667" cy="61758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3547385" y="362292"/>
              <a:ext cx="5067068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1554643" y="3860291"/>
              <a:ext cx="4612480" cy="267765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6410" y="1083491"/>
              <a:ext cx="1867212" cy="255763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436868" y="3860291"/>
              <a:ext cx="3403442" cy="2677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৫ম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১১ 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০০/০০/২০২০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5D81BD-8D9F-4591-95EF-9201ECE05ED2}"/>
                </a:ext>
              </a:extLst>
            </p:cNvPr>
            <p:cNvGrpSpPr/>
            <p:nvPr/>
          </p:nvGrpSpPr>
          <p:grpSpPr>
            <a:xfrm>
              <a:off x="6212124" y="1828800"/>
              <a:ext cx="445247" cy="4513943"/>
              <a:chOff x="6662058" y="1828800"/>
              <a:chExt cx="445247" cy="4513943"/>
            </a:xfrm>
          </p:grpSpPr>
          <p:sp>
            <p:nvSpPr>
              <p:cNvPr id="2" name="Arrow: Up-Down 1">
                <a:extLst>
                  <a:ext uri="{FF2B5EF4-FFF2-40B4-BE49-F238E27FC236}">
                    <a16:creationId xmlns:a16="http://schemas.microsoft.com/office/drawing/2014/main" id="{9BEA42A5-728E-468B-9BF6-92279529AB09}"/>
                  </a:ext>
                </a:extLst>
              </p:cNvPr>
              <p:cNvSpPr/>
              <p:nvPr/>
            </p:nvSpPr>
            <p:spPr>
              <a:xfrm>
                <a:off x="6662058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:a16="http://schemas.microsoft.com/office/drawing/2014/main" id="{9AC84955-BFCF-47CA-A5A4-94CB88506E6B}"/>
                  </a:ext>
                </a:extLst>
              </p:cNvPr>
              <p:cNvSpPr/>
              <p:nvPr/>
            </p:nvSpPr>
            <p:spPr>
              <a:xfrm>
                <a:off x="6830269" y="1828800"/>
                <a:ext cx="93516" cy="4513943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Up-Down 14">
                <a:extLst>
                  <a:ext uri="{FF2B5EF4-FFF2-40B4-BE49-F238E27FC236}">
                    <a16:creationId xmlns:a16="http://schemas.microsoft.com/office/drawing/2014/main" id="{28097D1A-F0FC-4CA0-AB99-8F250534432B}"/>
                  </a:ext>
                </a:extLst>
              </p:cNvPr>
              <p:cNvSpPr/>
              <p:nvPr/>
            </p:nvSpPr>
            <p:spPr>
              <a:xfrm>
                <a:off x="7013789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AB7C239-4977-4B26-B05F-F241BF7CC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" r="39398"/>
          <a:stretch/>
        </p:blipFill>
        <p:spPr>
          <a:xfrm>
            <a:off x="1898223" y="1083992"/>
            <a:ext cx="2212583" cy="2677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1190601" y="1217718"/>
            <a:ext cx="109712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কখনো কখনো শীতলা দেবী কোন পাতা বহন করে থাকেন 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দেবী সন্মার্জনীর শীতল জল ছিটিয়ে-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রোগ, তাপ দূর করেন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শোক দূর করেন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আলপনা দেন </a:t>
            </a:r>
          </a:p>
          <a:p>
            <a:endParaRPr lang="en-US" sz="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9004192" y="750176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9014134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9014135" y="744602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265474" y="1699483"/>
            <a:ext cx="28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আম  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484102" y="1711690"/>
            <a:ext cx="281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নিম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265474" y="2255100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বেল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06135" y="2217514"/>
            <a:ext cx="292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অর্জুন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8998124" y="725790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004192" y="713171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8982113" y="725790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8999538" y="718745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190601" y="5454167"/>
            <a:ext cx="35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3448583" y="5454167"/>
            <a:ext cx="333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190601" y="5963769"/>
            <a:ext cx="453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3443471" y="5956211"/>
            <a:ext cx="380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237433" y="242398"/>
            <a:ext cx="7455877" cy="10156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F952F49D-3C2E-4E69-9C42-5925AF90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995" y="417938"/>
            <a:ext cx="664583" cy="664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58826E-0D6A-4256-9152-C91E88763B5A}"/>
              </a:ext>
            </a:extLst>
          </p:cNvPr>
          <p:cNvSpPr txBox="1"/>
          <p:nvPr/>
        </p:nvSpPr>
        <p:spPr>
          <a:xfrm>
            <a:off x="540656" y="5526709"/>
            <a:ext cx="11080526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নিজ জীবনাচরণে শীতলা পূজার প্রভাব পোষ্টার পেপারে লিখে আনবে।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935CA-DBB2-4205-90C2-05FF466F3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8" y="1454444"/>
            <a:ext cx="3875881" cy="38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E518FB-FCF6-4141-B485-24BFE31BDD61}"/>
              </a:ext>
            </a:extLst>
          </p:cNvPr>
          <p:cNvSpPr txBox="1"/>
          <p:nvPr/>
        </p:nvSpPr>
        <p:spPr>
          <a:xfrm>
            <a:off x="3859947" y="116115"/>
            <a:ext cx="4441939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IN" sz="13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0" dist="114300" dir="19200000" algn="bl" rotWithShape="0">
                    <a:schemeClr val="tx2">
                      <a:lumMod val="60000"/>
                      <a:lumOff val="40000"/>
                      <a:alpha val="3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0" dist="114300" dir="19200000" algn="bl" rotWithShape="0">
                  <a:schemeClr val="tx2">
                    <a:lumMod val="60000"/>
                    <a:lumOff val="40000"/>
                    <a:alpha val="3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634A36-220C-4F77-8124-CE6A2CE56441}"/>
              </a:ext>
            </a:extLst>
          </p:cNvPr>
          <p:cNvSpPr/>
          <p:nvPr/>
        </p:nvSpPr>
        <p:spPr>
          <a:xfrm>
            <a:off x="391886" y="348344"/>
            <a:ext cx="11393714" cy="6226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69195-C7D8-431D-B5A3-E76AC4552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89" y="2021342"/>
            <a:ext cx="3149655" cy="4183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7" y="203674"/>
            <a:ext cx="7455877" cy="923330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C09EC-92AD-434E-99BD-96CAB7FB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13" y="1230086"/>
            <a:ext cx="3507127" cy="5040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E15DD7-E882-4E30-9B4C-B1DCC9345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8"/>
          <a:stretch/>
        </p:blipFill>
        <p:spPr>
          <a:xfrm>
            <a:off x="6662057" y="1410608"/>
            <a:ext cx="3729652" cy="4679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80C1D56-5288-4EF6-BCD4-AEFA8A0FE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880110"/>
              </p:ext>
            </p:extLst>
          </p:nvPr>
        </p:nvGraphicFramePr>
        <p:xfrm>
          <a:off x="377372" y="290286"/>
          <a:ext cx="11277600" cy="584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73084A-2E35-4372-AEA6-E46E6D14691E}"/>
              </a:ext>
            </a:extLst>
          </p:cNvPr>
          <p:cNvSpPr txBox="1"/>
          <p:nvPr/>
        </p:nvSpPr>
        <p:spPr>
          <a:xfrm>
            <a:off x="3169920" y="304800"/>
            <a:ext cx="5440680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F0CC8F-98CD-492E-A997-4D5CA8ABF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937618"/>
              </p:ext>
            </p:extLst>
          </p:nvPr>
        </p:nvGraphicFramePr>
        <p:xfrm>
          <a:off x="-2264070" y="1178419"/>
          <a:ext cx="14288430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8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E986DC-6780-45D8-A4AF-3AFAA3B63B20}"/>
              </a:ext>
            </a:extLst>
          </p:cNvPr>
          <p:cNvSpPr txBox="1"/>
          <p:nvPr/>
        </p:nvSpPr>
        <p:spPr>
          <a:xfrm>
            <a:off x="3485509" y="318331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দেবী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727AD-A697-4339-85B4-889E5555BBBB}"/>
              </a:ext>
            </a:extLst>
          </p:cNvPr>
          <p:cNvSpPr txBox="1"/>
          <p:nvPr/>
        </p:nvSpPr>
        <p:spPr>
          <a:xfrm>
            <a:off x="6063191" y="2088863"/>
            <a:ext cx="519082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লৌকিক দেবী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1BDD8-4F9B-4CE9-AB0F-C70ED79CC3A0}"/>
              </a:ext>
            </a:extLst>
          </p:cNvPr>
          <p:cNvSpPr txBox="1"/>
          <p:nvPr/>
        </p:nvSpPr>
        <p:spPr>
          <a:xfrm>
            <a:off x="6063191" y="3252411"/>
            <a:ext cx="5654804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পুরানে গৃহীত হয়ে পৌরানিক দেবীতে পরিণত হয়েছেন।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3D7DE-F600-4369-AB74-828D7CF574AF}"/>
              </a:ext>
            </a:extLst>
          </p:cNvPr>
          <p:cNvSpPr txBox="1"/>
          <p:nvPr/>
        </p:nvSpPr>
        <p:spPr>
          <a:xfrm>
            <a:off x="220268" y="5216230"/>
            <a:ext cx="8098972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দেবী বসন্ত রোগের জ্বালা নিবারণ করে শীতল করেন বলে শীতলা নামে পরিচিত হয়েছেন।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B793F-9B5D-40C5-94E5-258AA2A02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b="13949"/>
          <a:stretch/>
        </p:blipFill>
        <p:spPr>
          <a:xfrm>
            <a:off x="1175998" y="1698795"/>
            <a:ext cx="4310402" cy="306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E3A43B-6569-4CC3-BC44-A9ADB2A18435}"/>
              </a:ext>
            </a:extLst>
          </p:cNvPr>
          <p:cNvSpPr txBox="1"/>
          <p:nvPr/>
        </p:nvSpPr>
        <p:spPr>
          <a:xfrm>
            <a:off x="3485509" y="318331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শীতলা দেবী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A47209-F4A0-421C-8BCD-1C39B411C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579434"/>
              </p:ext>
            </p:extLst>
          </p:nvPr>
        </p:nvGraphicFramePr>
        <p:xfrm>
          <a:off x="304800" y="1640114"/>
          <a:ext cx="11451771" cy="517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9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121EA-53ED-4B15-A59D-DC47B67A0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2A7121EA-53ED-4B15-A59D-DC47B67A0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A4AAD6-04C6-420A-AF35-A048B7816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7A4AAD6-04C6-420A-AF35-A048B7816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A36380D-CB7C-4849-9328-AB9AFE58A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21886"/>
              </p:ext>
            </p:extLst>
          </p:nvPr>
        </p:nvGraphicFramePr>
        <p:xfrm>
          <a:off x="406400" y="203200"/>
          <a:ext cx="11205029" cy="651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2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63D03F-5057-43D8-9214-21D98BDA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8A63D03F-5057-43D8-9214-21D98BDAB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D771FE-8BDC-4531-B57D-EA5549871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81D771FE-8BDC-4531-B57D-EA5549871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73C41C-6945-4EEA-B586-635A13799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1173C41C-6945-4EEA-B586-635A13799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0B8079-F464-4207-B37D-E495F4098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AD0B8079-F464-4207-B37D-E495F4098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1FAED0-F85A-407C-96E3-BDC78DD5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A01FAED0-F85A-407C-96E3-BDC78DD5D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8F4443-E40D-45EC-ABD8-0439AF04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F18F4443-E40D-45EC-ABD8-0439AF043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F30B18-E7C8-4618-A68A-0DB3A9212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FEF30B18-E7C8-4618-A68A-0DB3A9212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DA2DD9-4546-49BE-B0F9-816B44BE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53DA2DD9-4546-49BE-B0F9-816B44BE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01A764-948E-400E-95E2-5A400394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A01A764-948E-400E-95E2-5A4003947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D9E165-656A-4A51-B082-AFA2D5375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5016"/>
          <a:stretch/>
        </p:blipFill>
        <p:spPr>
          <a:xfrm>
            <a:off x="0" y="29028"/>
            <a:ext cx="1216183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2120A2-A65E-48B3-BE93-3A5321CDFF5D}"/>
              </a:ext>
            </a:extLst>
          </p:cNvPr>
          <p:cNvSpPr txBox="1"/>
          <p:nvPr/>
        </p:nvSpPr>
        <p:spPr>
          <a:xfrm>
            <a:off x="8730039" y="115762"/>
            <a:ext cx="20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কূলাকৃতির মুকুট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D1627-06E8-4FD6-ACE7-A9CB3D3E5B34}"/>
              </a:ext>
            </a:extLst>
          </p:cNvPr>
          <p:cNvSpPr txBox="1"/>
          <p:nvPr/>
        </p:nvSpPr>
        <p:spPr>
          <a:xfrm>
            <a:off x="9517024" y="2382464"/>
            <a:ext cx="264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গর্দভের উপর উপবিষ্ট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AE11A-8EF6-4C60-AA15-C78D5DB818B3}"/>
              </a:ext>
            </a:extLst>
          </p:cNvPr>
          <p:cNvSpPr txBox="1"/>
          <p:nvPr/>
        </p:nvSpPr>
        <p:spPr>
          <a:xfrm>
            <a:off x="1319666" y="638982"/>
            <a:ext cx="264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সন্মার্জনী ধারনী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2F51-D1B3-4A7E-926D-904B4739A0E1}"/>
              </a:ext>
            </a:extLst>
          </p:cNvPr>
          <p:cNvSpPr txBox="1"/>
          <p:nvPr/>
        </p:nvSpPr>
        <p:spPr>
          <a:xfrm>
            <a:off x="10068094" y="1162202"/>
            <a:ext cx="97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পূর্ণকুম্ভ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679093C-350A-433F-A2C9-4F6344A8BFDE}"/>
              </a:ext>
            </a:extLst>
          </p:cNvPr>
          <p:cNvSpPr/>
          <p:nvPr/>
        </p:nvSpPr>
        <p:spPr>
          <a:xfrm rot="10487562">
            <a:off x="7700708" y="382281"/>
            <a:ext cx="1028535" cy="937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D0099C-A941-439B-B315-FA0020108B62}"/>
              </a:ext>
            </a:extLst>
          </p:cNvPr>
          <p:cNvSpPr/>
          <p:nvPr/>
        </p:nvSpPr>
        <p:spPr>
          <a:xfrm rot="10014695">
            <a:off x="8810798" y="1553605"/>
            <a:ext cx="1267191" cy="10546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35415EC-F592-4925-A8FC-6D100D7AF68D}"/>
              </a:ext>
            </a:extLst>
          </p:cNvPr>
          <p:cNvSpPr/>
          <p:nvPr/>
        </p:nvSpPr>
        <p:spPr>
          <a:xfrm rot="7689091" flipV="1">
            <a:off x="9102349" y="3038224"/>
            <a:ext cx="684087" cy="1449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862224B-0DF9-45AB-9F1A-06D8FFC41402}"/>
              </a:ext>
            </a:extLst>
          </p:cNvPr>
          <p:cNvSpPr/>
          <p:nvPr/>
        </p:nvSpPr>
        <p:spPr>
          <a:xfrm rot="606285">
            <a:off x="3123004" y="955263"/>
            <a:ext cx="718593" cy="1450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0B91CB-8403-4171-B68F-A77C1BA58D17}"/>
              </a:ext>
            </a:extLst>
          </p:cNvPr>
          <p:cNvSpPr txBox="1"/>
          <p:nvPr/>
        </p:nvSpPr>
        <p:spPr>
          <a:xfrm>
            <a:off x="64198" y="653848"/>
            <a:ext cx="12581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কথিত আছে সন্মার্জনীর মাধ্যমে তিনি অমৃতময় শীতল জল ছিটিয়ে রোগ, তাপ, শোক দূর করেন।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44C5A05-7B1D-4C12-8B8A-9227AE7B3682}"/>
              </a:ext>
            </a:extLst>
          </p:cNvPr>
          <p:cNvSpPr/>
          <p:nvPr/>
        </p:nvSpPr>
        <p:spPr>
          <a:xfrm>
            <a:off x="1393702" y="1399397"/>
            <a:ext cx="2118755" cy="1391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4822</TotalTime>
  <Words>487</Words>
  <Application>Microsoft Office PowerPoint</Application>
  <PresentationFormat>Custom</PresentationFormat>
  <Paragraphs>95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876</cp:revision>
  <dcterms:created xsi:type="dcterms:W3CDTF">2019-11-12T14:46:08Z</dcterms:created>
  <dcterms:modified xsi:type="dcterms:W3CDTF">2020-03-25T14:14:46Z</dcterms:modified>
</cp:coreProperties>
</file>