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3"/>
  </p:notesMasterIdLst>
  <p:sldIdLst>
    <p:sldId id="271" r:id="rId2"/>
    <p:sldId id="270" r:id="rId3"/>
    <p:sldId id="257" r:id="rId4"/>
    <p:sldId id="269" r:id="rId5"/>
    <p:sldId id="268" r:id="rId6"/>
    <p:sldId id="277" r:id="rId7"/>
    <p:sldId id="279" r:id="rId8"/>
    <p:sldId id="278" r:id="rId9"/>
    <p:sldId id="283" r:id="rId10"/>
    <p:sldId id="282" r:id="rId11"/>
    <p:sldId id="258" r:id="rId12"/>
    <p:sldId id="281" r:id="rId13"/>
    <p:sldId id="280" r:id="rId14"/>
    <p:sldId id="260" r:id="rId15"/>
    <p:sldId id="261" r:id="rId16"/>
    <p:sldId id="263" r:id="rId17"/>
    <p:sldId id="274" r:id="rId18"/>
    <p:sldId id="285" r:id="rId19"/>
    <p:sldId id="28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5C5B5-E8A5-4611-AA45-DC8B631DDD2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9BCD4-EDD1-4A07-B427-00A66704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1203-4151-4CEC-9C40-DAC0D22EF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2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879" y="-65455"/>
            <a:ext cx="12214859" cy="6923455"/>
            <a:chOff x="-12879" y="-65455"/>
            <a:chExt cx="12214859" cy="69234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79" y="-65455"/>
              <a:ext cx="12214859" cy="69234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1775" y="4324350"/>
              <a:ext cx="1800225" cy="25336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21759" y="451166"/>
            <a:ext cx="699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 বর্ষের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723" y="3014952"/>
            <a:ext cx="409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6848" y="4151646"/>
            <a:ext cx="3271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2" y="274447"/>
            <a:ext cx="3629064" cy="20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72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26" y="711558"/>
            <a:ext cx="1676400" cy="552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73" y="1846341"/>
            <a:ext cx="266700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1" y="382946"/>
            <a:ext cx="7181850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01" y="4862311"/>
            <a:ext cx="1647825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1" y="4519411"/>
            <a:ext cx="70961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01" y="1570115"/>
            <a:ext cx="2562225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2976361"/>
            <a:ext cx="3286125" cy="2419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1" y="993853"/>
            <a:ext cx="72294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7371997">
            <a:off x="3278554" y="2625932"/>
            <a:ext cx="403870" cy="2368188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42" y="463640"/>
            <a:ext cx="1774889" cy="538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4" y="1669327"/>
            <a:ext cx="2871005" cy="1732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15" y="4383935"/>
            <a:ext cx="7048500" cy="89535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15057893">
            <a:off x="3424665" y="-153733"/>
            <a:ext cx="633054" cy="3310764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29" y="553524"/>
            <a:ext cx="1457325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0" y="1321997"/>
            <a:ext cx="3238500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36" y="3969443"/>
            <a:ext cx="6953250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78" y="505899"/>
            <a:ext cx="1647825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80" y="1321997"/>
            <a:ext cx="3200400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36" y="3998018"/>
            <a:ext cx="70675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5" y="496374"/>
            <a:ext cx="1685925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05" y="1162872"/>
            <a:ext cx="3371850" cy="2714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36" y="3988492"/>
            <a:ext cx="7077075" cy="80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5" y="4901447"/>
            <a:ext cx="70961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242479" y="5975797"/>
            <a:ext cx="2730321" cy="38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739426" y="1427408"/>
            <a:ext cx="1386627" cy="22559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12192" y="0"/>
            <a:ext cx="1365160" cy="2292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65" y="351016"/>
            <a:ext cx="1247775" cy="69532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33024"/>
            <a:ext cx="10058400" cy="130126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" y="2564747"/>
            <a:ext cx="6829425" cy="60007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" y="3385986"/>
            <a:ext cx="8305800" cy="52387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" y="5475449"/>
            <a:ext cx="10058400" cy="87272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" y="4259180"/>
            <a:ext cx="10058400" cy="8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3181 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0.00556 L -0.04961 0.2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926 L 0.03216 -0.33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6921830">
            <a:off x="3179715" y="2894675"/>
            <a:ext cx="496453" cy="1655838"/>
          </a:xfrm>
          <a:prstGeom prst="triangle">
            <a:avLst>
              <a:gd name="adj" fmla="val 533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4647587">
            <a:off x="4254994" y="969644"/>
            <a:ext cx="458008" cy="3752993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9" y="3012474"/>
            <a:ext cx="2060894" cy="597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97" y="3608285"/>
            <a:ext cx="718185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2" y="896753"/>
            <a:ext cx="2743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rot="4169676">
            <a:off x="3320972" y="1672038"/>
            <a:ext cx="403870" cy="2368188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6504764">
            <a:off x="3084635" y="2870884"/>
            <a:ext cx="403870" cy="1916997"/>
          </a:xfrm>
          <a:prstGeom prst="triangle">
            <a:avLst>
              <a:gd name="adj" fmla="val 423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27" y="3078052"/>
            <a:ext cx="2435566" cy="704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30" y="4073040"/>
            <a:ext cx="7096125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32" y="506302"/>
            <a:ext cx="27813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741 L -0.42122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03" y="790225"/>
            <a:ext cx="203835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66" y="1799192"/>
            <a:ext cx="713422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88" y="3821418"/>
            <a:ext cx="21526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00" y="5069193"/>
            <a:ext cx="1952625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40" y="3494642"/>
            <a:ext cx="7296150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1208729"/>
            <a:ext cx="221932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74" y="2616879"/>
            <a:ext cx="2047875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1" y="988104"/>
            <a:ext cx="7286625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36" y="3370161"/>
            <a:ext cx="2571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9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9217" y="402060"/>
            <a:ext cx="21717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26" y="1404071"/>
            <a:ext cx="10058400" cy="983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57" y="2387559"/>
            <a:ext cx="6677025" cy="981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24" y="4162282"/>
            <a:ext cx="3905250" cy="14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04" y="3549338"/>
            <a:ext cx="3895725" cy="2476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4" y="5619607"/>
            <a:ext cx="2647950" cy="542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4" y="6162532"/>
            <a:ext cx="9515475" cy="5238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92049" y="3486007"/>
            <a:ext cx="2385207" cy="676275"/>
            <a:chOff x="264009" y="3486007"/>
            <a:chExt cx="2385207" cy="6762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91" y="3486007"/>
              <a:ext cx="1762125" cy="6762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64009" y="3499357"/>
              <a:ext cx="79849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61421" y="667445"/>
            <a:ext cx="26401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8250" y="2554986"/>
            <a:ext cx="197046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উত্তরঃ  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19011" y="6040076"/>
            <a:ext cx="154546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build="p" animBg="1"/>
      <p:bldP spid="2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" y="1848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1765" y="405277"/>
            <a:ext cx="218847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2542" y="1515915"/>
            <a:ext cx="674668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বিন্দুর কি আছে?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2542" y="2239190"/>
            <a:ext cx="209189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দৈর্ঘ্য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6602" y="2241524"/>
            <a:ext cx="204275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প্রস্থ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0859" y="2241524"/>
            <a:ext cx="186886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উচ্চতা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1230" y="2239190"/>
            <a:ext cx="215546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0858" y="5684619"/>
            <a:ext cx="210664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GB" sz="2800" dirty="0" smtClean="0">
                <a:cs typeface="NikoshBAN" panose="02000000000000000000" pitchFamily="2" charset="0"/>
              </a:rPr>
              <a:t>30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108" y="5653434"/>
            <a:ext cx="242034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en-GB" sz="2800" dirty="0" smtClean="0">
                <a:cs typeface="NikoshBAN" panose="02000000000000000000" pitchFamily="2" charset="0"/>
              </a:rPr>
              <a:t>20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1594" y="5678426"/>
            <a:ext cx="216949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GB" sz="2800" dirty="0" smtClean="0">
                <a:cs typeface="NikoshBAN" panose="02000000000000000000" pitchFamily="2" charset="0"/>
              </a:rPr>
              <a:t>60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84972" y="5678426"/>
            <a:ext cx="190172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GB" sz="2800" dirty="0" smtClean="0">
                <a:cs typeface="NikoshBAN" panose="02000000000000000000" pitchFamily="2" charset="0"/>
              </a:rPr>
              <a:t>45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2542" y="3156482"/>
            <a:ext cx="6796650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কোনটি প্রবৃদ্ধ কোণ?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4108" y="4890858"/>
            <a:ext cx="6845084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cs typeface="NikoshBAN" panose="02000000000000000000" pitchFamily="2" charset="0"/>
              </a:rPr>
              <a:t>30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বিপ্রতীপ কোণ কত?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4108" y="4015047"/>
            <a:ext cx="209189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GB" sz="2800" dirty="0" smtClean="0">
                <a:cs typeface="NikoshBAN" panose="02000000000000000000" pitchFamily="2" charset="0"/>
              </a:rPr>
              <a:t>90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4963" y="4043658"/>
            <a:ext cx="204275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2800" dirty="0" smtClean="0">
                <a:cs typeface="NikoshBAN" panose="02000000000000000000" pitchFamily="2" charset="0"/>
              </a:rPr>
              <a:t>190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31230" y="4043658"/>
            <a:ext cx="215546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2800" dirty="0" smtClean="0">
                <a:cs typeface="NikoshBAN" panose="02000000000000000000" pitchFamily="2" charset="0"/>
              </a:rPr>
              <a:t>75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67177" y="516951"/>
            <a:ext cx="2068658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67177" y="511600"/>
            <a:ext cx="2155469" cy="52322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48355" y="4028301"/>
            <a:ext cx="186886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GB" sz="2800" dirty="0" smtClean="0">
                <a:cs typeface="NikoshBAN" panose="02000000000000000000" pitchFamily="2" charset="0"/>
              </a:rPr>
              <a:t>160</a:t>
            </a:r>
            <a:r>
              <a:rPr lang="en-GB" sz="2800" baseline="30000" dirty="0" smtClean="0">
                <a:cs typeface="NikoshBAN" panose="02000000000000000000" pitchFamily="2" charset="0"/>
              </a:rPr>
              <a:t>0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47528" y="494364"/>
            <a:ext cx="2155469" cy="52322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51637" y="503868"/>
            <a:ext cx="2155469" cy="52322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07237" y="536980"/>
            <a:ext cx="2155469" cy="52322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22908" y="528321"/>
            <a:ext cx="2155469" cy="52322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সঠিক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95042" y="558067"/>
            <a:ext cx="2068658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সঠিক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93423" y="567338"/>
            <a:ext cx="2068658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34339" y="514393"/>
            <a:ext cx="2068658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11446" y="516241"/>
            <a:ext cx="2068658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00015" y="538828"/>
            <a:ext cx="2068658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ভুল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7987" y="462580"/>
            <a:ext cx="2068658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উত্তরঃ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repeatCount="55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5" grpId="0" animBg="1"/>
      <p:bldP spid="57" grpId="0" animBg="1"/>
      <p:bldP spid="58" grpId="0" animBg="1"/>
      <p:bldP spid="59" grpId="0" animBg="1"/>
      <p:bldP spid="48" grpId="0" animBg="1"/>
      <p:bldP spid="52" grpId="0" animBg="1"/>
      <p:bldP spid="61" grpId="0" animBg="1"/>
      <p:bldP spid="62" grpId="0" animBg="1"/>
      <p:bldP spid="6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123497" y="0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0174" y="768006"/>
            <a:ext cx="6238646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bn-IN" sz="4400" dirty="0" smtClean="0">
                <a:solidFill>
                  <a:prstClr val="black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 যা শিখলাম</a:t>
            </a:r>
            <a:endParaRPr lang="en-US" sz="4400" dirty="0">
              <a:solidFill>
                <a:prstClr val="black"/>
              </a:solidFill>
              <a:effectLst>
                <a:glow rad="127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9732" y="4420718"/>
            <a:ext cx="4278450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প্রবৃদ্ধকোণ ও লম্ব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9732" y="5663521"/>
            <a:ext cx="4278450" cy="707886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</a:t>
            </a:r>
          </a:p>
        </p:txBody>
      </p:sp>
      <p:sp>
        <p:nvSpPr>
          <p:cNvPr id="2" name="Curved Right Arrow 1"/>
          <p:cNvSpPr/>
          <p:nvPr/>
        </p:nvSpPr>
        <p:spPr>
          <a:xfrm rot="938783">
            <a:off x="2681090" y="262364"/>
            <a:ext cx="1642533" cy="2223051"/>
          </a:xfrm>
          <a:prstGeom prst="curvedRightArrow">
            <a:avLst>
              <a:gd name="adj1" fmla="val 145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20809771">
            <a:off x="8209452" y="274029"/>
            <a:ext cx="1384144" cy="2246620"/>
          </a:xfrm>
          <a:prstGeom prst="curvedLeftArrow">
            <a:avLst>
              <a:gd name="adj1" fmla="val 1687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52" y="2565012"/>
            <a:ext cx="4631323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ইউক্লডিও স্বীকার্য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52" y="3387097"/>
            <a:ext cx="4631323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রেখা, তল, বিন্দু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52" y="4220004"/>
            <a:ext cx="4631323" cy="707886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সমকোণ,সূক্ষ্মকোণ,স্থুলকোণ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52" y="5047968"/>
            <a:ext cx="4631323" cy="1323439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সমবাহু, সমদ্বিবাহু,বিষমবাহু ত্রিভুজ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9732" y="2562362"/>
            <a:ext cx="4295371" cy="1323439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সমকোণী, সূক্ষ্মকোণী ও স্থুলকোণী ত্রিভুজ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045959" y="2084555"/>
            <a:ext cx="2803478" cy="9837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698564" y="2084555"/>
            <a:ext cx="2746894" cy="1007786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188713" y="2841515"/>
            <a:ext cx="1110868" cy="128751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188713" y="1661642"/>
            <a:ext cx="1110868" cy="696036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628846" y="1484191"/>
            <a:ext cx="3296992" cy="2388017"/>
            <a:chOff x="8628846" y="1416956"/>
            <a:chExt cx="3296992" cy="2388017"/>
          </a:xfrm>
        </p:grpSpPr>
        <p:sp>
          <p:nvSpPr>
            <p:cNvPr id="6" name="Parallelogram 5"/>
            <p:cNvSpPr/>
            <p:nvPr/>
          </p:nvSpPr>
          <p:spPr>
            <a:xfrm>
              <a:off x="8628846" y="1416956"/>
              <a:ext cx="3296992" cy="2388017"/>
            </a:xfrm>
            <a:prstGeom prst="parallelogram">
              <a:avLst>
                <a:gd name="adj" fmla="val 24461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51320" y="1416956"/>
              <a:ext cx="248967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৯ম শ্রেণি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৬ষ্ঠ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রেখা, কোণ ও ত্রিভুজ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১৫/১২/২০১৯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7191" y="4215646"/>
            <a:ext cx="4928478" cy="2547816"/>
            <a:chOff x="3887191" y="4215646"/>
            <a:chExt cx="4928478" cy="2547816"/>
          </a:xfrm>
        </p:grpSpPr>
        <p:sp>
          <p:nvSpPr>
            <p:cNvPr id="7" name="Rectangle 6"/>
            <p:cNvSpPr/>
            <p:nvPr/>
          </p:nvSpPr>
          <p:spPr>
            <a:xfrm>
              <a:off x="3887191" y="4215646"/>
              <a:ext cx="4037527" cy="250583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3728" y="4239694"/>
              <a:ext cx="4551941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আসাদুজ্জামান</a:t>
              </a:r>
            </a:p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এমএসসি(গণিত),এমএড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(গণিত)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কামিরহাট মাধ্যমিক বিদ্যালয়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মিরপুর, কু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ষ্টি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য়া।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 ০১৭১০৬২৮১৮১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2410" y="2328061"/>
            <a:ext cx="631064" cy="501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" y="1168493"/>
            <a:ext cx="2393646" cy="3031952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4255980" y="186591"/>
            <a:ext cx="3270739" cy="1453126"/>
            <a:chOff x="4255980" y="186591"/>
            <a:chExt cx="3270739" cy="1453126"/>
          </a:xfrm>
        </p:grpSpPr>
        <p:sp>
          <p:nvSpPr>
            <p:cNvPr id="27" name="TextBox 26"/>
            <p:cNvSpPr txBox="1"/>
            <p:nvPr/>
          </p:nvSpPr>
          <p:spPr>
            <a:xfrm>
              <a:off x="4594376" y="248613"/>
              <a:ext cx="26829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4255980" y="186591"/>
              <a:ext cx="3270739" cy="1453126"/>
            </a:xfrm>
            <a:prstGeom prst="parallelogram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180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4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289" y="1071977"/>
            <a:ext cx="2590800" cy="1371600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6274" y="3515554"/>
            <a:ext cx="665629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 সংজ্ঞা দাওঃ বিষম্বাহু ত্রিভুজ, প্রবৃদ্ধকোণ, বিপ্রতীপ কোণ, স্থুলকোণী ত্রিভুজ।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0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29" y="481230"/>
            <a:ext cx="6019800" cy="1371600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সবাইকে আমন্ত্রণ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8" y="2116726"/>
            <a:ext cx="4421813" cy="442181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39" y="2116726"/>
            <a:ext cx="4435101" cy="442181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14047" y="3286620"/>
            <a:ext cx="2584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78" y="870307"/>
            <a:ext cx="2447925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97" y="1503707"/>
            <a:ext cx="3657600" cy="3657600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>
            <a:off x="8307224" y="3566540"/>
            <a:ext cx="2466975" cy="178904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01148" y="1777253"/>
            <a:ext cx="2866458" cy="2650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93017" y="3505191"/>
            <a:ext cx="2653450" cy="2332818"/>
            <a:chOff x="793017" y="3505191"/>
            <a:chExt cx="2653450" cy="2332818"/>
          </a:xfrm>
        </p:grpSpPr>
        <p:sp>
          <p:nvSpPr>
            <p:cNvPr id="7" name="Right Triangle 6"/>
            <p:cNvSpPr/>
            <p:nvPr/>
          </p:nvSpPr>
          <p:spPr>
            <a:xfrm>
              <a:off x="1274341" y="3505191"/>
              <a:ext cx="2172126" cy="185493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793017" y="4876800"/>
              <a:ext cx="956270" cy="961209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43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913" y="2580969"/>
            <a:ext cx="4503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রেখা, কোণ ও ত্রিভুজ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6936" y="3246129"/>
            <a:ext cx="6481482" cy="795389"/>
            <a:chOff x="107577" y="1586753"/>
            <a:chExt cx="6481482" cy="795389"/>
          </a:xfrm>
        </p:grpSpPr>
        <p:sp>
          <p:nvSpPr>
            <p:cNvPr id="5" name="Parallelogram 4"/>
            <p:cNvSpPr/>
            <p:nvPr/>
          </p:nvSpPr>
          <p:spPr>
            <a:xfrm>
              <a:off x="107577" y="1586753"/>
              <a:ext cx="6481482" cy="795389"/>
            </a:xfrm>
            <a:prstGeom prst="parallelogra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6943" y="1682023"/>
              <a:ext cx="584286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এই পাঠ শেষে শিক্ষার্থীরা.......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14900" y="4308777"/>
            <a:ext cx="860156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সমতলীয় জ্যামিতির স্বীকার্যগুলো বর্ণনা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রেখা, কোণ ও ত্রিভুজ চিত্রসহ বর্ণনা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4000979" y="381939"/>
            <a:ext cx="4128647" cy="235683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5103" y="699073"/>
            <a:ext cx="218615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8958" y="700653"/>
            <a:ext cx="4121641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20240"/>
              </p:ext>
            </p:extLst>
          </p:nvPr>
        </p:nvGraphicFramePr>
        <p:xfrm>
          <a:off x="5368344" y="3103809"/>
          <a:ext cx="1542868" cy="13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8344" y="3103809"/>
                        <a:ext cx="1542868" cy="130179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4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9" y="570729"/>
            <a:ext cx="3009900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8" y="1637736"/>
            <a:ext cx="5227305" cy="6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9" y="2367565"/>
            <a:ext cx="3968348" cy="576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8" y="3036605"/>
            <a:ext cx="7712690" cy="612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8" y="3730577"/>
            <a:ext cx="9031195" cy="642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74" y="4460011"/>
            <a:ext cx="5541231" cy="617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75" y="5166790"/>
            <a:ext cx="3725155" cy="595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79" y="5850889"/>
            <a:ext cx="8394933" cy="6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2529" y="550526"/>
            <a:ext cx="21861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882" y="3002245"/>
            <a:ext cx="417392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882" y="3841516"/>
            <a:ext cx="521711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ইউক্লিডের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974" y="1258412"/>
            <a:ext cx="281949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৩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35" y="1224041"/>
            <a:ext cx="1055405" cy="578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39" y="683032"/>
            <a:ext cx="2733675" cy="223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35" y="3522066"/>
            <a:ext cx="1390650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66" y="4771270"/>
            <a:ext cx="3467100" cy="8477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2314" y="3522066"/>
            <a:ext cx="7191375" cy="866775"/>
            <a:chOff x="1952624" y="5420171"/>
            <a:chExt cx="7191375" cy="866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624" y="5420171"/>
              <a:ext cx="7191375" cy="8667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30343" y="5860107"/>
              <a:ext cx="288486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6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982</TotalTime>
  <Words>283</Words>
  <Application>Microsoft Office PowerPoint</Application>
  <PresentationFormat>Widescreen</PresentationFormat>
  <Paragraphs>72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Garamond</vt:lpstr>
      <vt:lpstr>NikoshBAN</vt:lpstr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আগামী ক্লাসে সবাইকে আমন্ত্রণ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asaduzzamanrana78@gmail.com</cp:lastModifiedBy>
  <cp:revision>116</cp:revision>
  <dcterms:created xsi:type="dcterms:W3CDTF">2019-12-15T07:08:38Z</dcterms:created>
  <dcterms:modified xsi:type="dcterms:W3CDTF">2020-03-26T14:41:08Z</dcterms:modified>
</cp:coreProperties>
</file>