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A99-7A58-402A-9814-1504E33D444B}" type="datetimeFigureOut">
              <a:rPr lang="en-SG" smtClean="0"/>
              <a:t>25/3/2020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5680-F7E9-4753-95B2-24DA5E26B4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3965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A99-7A58-402A-9814-1504E33D444B}" type="datetimeFigureOut">
              <a:rPr lang="en-SG" smtClean="0"/>
              <a:t>25/3/2020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5680-F7E9-4753-95B2-24DA5E26B4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0682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A99-7A58-402A-9814-1504E33D444B}" type="datetimeFigureOut">
              <a:rPr lang="en-SG" smtClean="0"/>
              <a:t>25/3/2020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5680-F7E9-4753-95B2-24DA5E26B4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426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A99-7A58-402A-9814-1504E33D444B}" type="datetimeFigureOut">
              <a:rPr lang="en-SG" smtClean="0"/>
              <a:t>25/3/2020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5680-F7E9-4753-95B2-24DA5E26B4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0859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A99-7A58-402A-9814-1504E33D444B}" type="datetimeFigureOut">
              <a:rPr lang="en-SG" smtClean="0"/>
              <a:t>25/3/2020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5680-F7E9-4753-95B2-24DA5E26B4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5934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A99-7A58-402A-9814-1504E33D444B}" type="datetimeFigureOut">
              <a:rPr lang="en-SG" smtClean="0"/>
              <a:t>25/3/2020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5680-F7E9-4753-95B2-24DA5E26B4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1128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A99-7A58-402A-9814-1504E33D444B}" type="datetimeFigureOut">
              <a:rPr lang="en-SG" smtClean="0"/>
              <a:t>25/3/2020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5680-F7E9-4753-95B2-24DA5E26B4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5707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A99-7A58-402A-9814-1504E33D444B}" type="datetimeFigureOut">
              <a:rPr lang="en-SG" smtClean="0"/>
              <a:t>25/3/2020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5680-F7E9-4753-95B2-24DA5E26B4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1654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A99-7A58-402A-9814-1504E33D444B}" type="datetimeFigureOut">
              <a:rPr lang="en-SG" smtClean="0"/>
              <a:t>25/3/2020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5680-F7E9-4753-95B2-24DA5E26B4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3424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A99-7A58-402A-9814-1504E33D444B}" type="datetimeFigureOut">
              <a:rPr lang="en-SG" smtClean="0"/>
              <a:t>25/3/2020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5680-F7E9-4753-95B2-24DA5E26B4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6631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BA99-7A58-402A-9814-1504E33D444B}" type="datetimeFigureOut">
              <a:rPr lang="en-SG" smtClean="0"/>
              <a:t>25/3/2020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5680-F7E9-4753-95B2-24DA5E26B4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1090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9BA99-7A58-402A-9814-1504E33D444B}" type="datetimeFigureOut">
              <a:rPr lang="en-SG" smtClean="0"/>
              <a:t>25/3/2020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15680-F7E9-4753-95B2-24DA5E26B4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6260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4" y="0"/>
            <a:ext cx="91122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78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8784976" cy="6120679"/>
          </a:xfrm>
        </p:spPr>
      </p:pic>
    </p:spTree>
    <p:extLst>
      <p:ext uri="{BB962C8B-B14F-4D97-AF65-F5344CB8AC3E}">
        <p14:creationId xmlns:p14="http://schemas.microsoft.com/office/powerpoint/2010/main" val="84345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8"/>
            <a:ext cx="7991553" cy="5472608"/>
          </a:xfrm>
        </p:spPr>
      </p:pic>
    </p:spTree>
    <p:extLst>
      <p:ext uri="{BB962C8B-B14F-4D97-AF65-F5344CB8AC3E}">
        <p14:creationId xmlns:p14="http://schemas.microsoft.com/office/powerpoint/2010/main" val="50876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E.H Milon</dc:creator>
  <cp:lastModifiedBy>E.H Milon</cp:lastModifiedBy>
  <cp:revision>5</cp:revision>
  <dcterms:created xsi:type="dcterms:W3CDTF">2020-03-25T14:48:39Z</dcterms:created>
  <dcterms:modified xsi:type="dcterms:W3CDTF">2020-03-25T15:18:42Z</dcterms:modified>
</cp:coreProperties>
</file>