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3" r:id="rId3"/>
    <p:sldId id="282" r:id="rId4"/>
    <p:sldId id="285" r:id="rId5"/>
    <p:sldId id="264" r:id="rId6"/>
    <p:sldId id="281" r:id="rId7"/>
    <p:sldId id="279" r:id="rId8"/>
    <p:sldId id="286" r:id="rId9"/>
    <p:sldId id="266" r:id="rId10"/>
    <p:sldId id="261" r:id="rId11"/>
    <p:sldId id="267" r:id="rId12"/>
    <p:sldId id="260" r:id="rId13"/>
    <p:sldId id="268" r:id="rId14"/>
    <p:sldId id="269" r:id="rId15"/>
    <p:sldId id="258" r:id="rId16"/>
    <p:sldId id="263" r:id="rId17"/>
    <p:sldId id="262" r:id="rId18"/>
    <p:sldId id="265" r:id="rId19"/>
    <p:sldId id="287" r:id="rId20"/>
    <p:sldId id="272" r:id="rId21"/>
    <p:sldId id="25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2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hyperlink" Target="mailto:bipulsarkar1977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bipulsarkar1977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স্বাগত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8600"/>
            <a:ext cx="6581775" cy="1628775"/>
          </a:xfrm>
          <a:prstGeom prst="rect">
            <a:avLst/>
          </a:prstGeom>
        </p:spPr>
      </p:pic>
      <p:pic>
        <p:nvPicPr>
          <p:cNvPr id="5" name="Picture 4" descr="image_459350_158311507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828800"/>
            <a:ext cx="8534400" cy="4414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pic>
        <p:nvPicPr>
          <p:cNvPr id="4" name="Picture 3" descr="আয়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2400"/>
            <a:ext cx="5410200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1600200"/>
            <a:ext cx="3352800" cy="15240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আয়ত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3733800"/>
          <a:ext cx="8991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0"/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আয়তঃ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সামান্তরিকের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সমকোণ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</a:p>
                    <a:p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আয়তের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চারটি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সমকোণ।আয়তের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সীমাবদ্ধ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ক্ষেত্রকে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আয়তক্ষেত্র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</p:spPr>
      </p:pic>
      <p:pic>
        <p:nvPicPr>
          <p:cNvPr id="4" name="Picture 3" descr="রম্ব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8600"/>
            <a:ext cx="4191000" cy="609599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3124200" y="1371600"/>
            <a:ext cx="2667000" cy="1752600"/>
          </a:xfrm>
          <a:prstGeom prst="parallelogram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3886200"/>
          <a:ext cx="81534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রম্বসঃরম্বস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এমন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সন্নিহিত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বাহুগুলোর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দৈর্ঘ্য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অর্থা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ৎ ,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রম্বসের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বাহুগুলো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সমান্তরাল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চারটি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সমান।রম্বসের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সীমাবদ্ধ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ক্ষেত্রকে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রম্বসক্ষেত্র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4" name="Picture 3" descr="বর্গ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8601"/>
            <a:ext cx="3657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1524000"/>
            <a:ext cx="2209800" cy="17526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3972560"/>
          <a:ext cx="8077200" cy="191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/>
              </a:tblGrid>
              <a:tr h="191516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বর্গঃ</a:t>
                      </a:r>
                      <a:r>
                        <a:rPr lang="en-US" sz="32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এমন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যার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সন্নিহিত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বাহুগুলো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অর্থা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ৎ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এমন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যার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প্রত্যেকটি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সমকোণ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বাহুগুলো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সমান।বর্গের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সীমাবদ্ধ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ক্ষেত্রকে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বর্গক্ষেত্র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Picture 3" descr="ট্রাপিজিয়া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52400"/>
            <a:ext cx="5219700" cy="838200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>
          <a:xfrm>
            <a:off x="2590800" y="1752600"/>
            <a:ext cx="4572000" cy="1524000"/>
          </a:xfrm>
          <a:prstGeom prst="trapezoid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ট্রাপিজিয়াম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4201160"/>
          <a:ext cx="8686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ট্রাপিজিয়ামঃ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জোড়া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সমান্তরাল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তাকে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ট্রাপিজিয়াম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6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ঘুড়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6019800" cy="9144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3962400"/>
          <a:ext cx="8382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ঘুড়িঃযে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দুইজোড়া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সন্নিহিত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</a:p>
                    <a:p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তাকে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ঘুড়ি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6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10800000" flipV="1">
            <a:off x="3886200" y="1676400"/>
            <a:ext cx="533400" cy="381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1676400"/>
            <a:ext cx="533400" cy="381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152900" y="2324100"/>
            <a:ext cx="1066800" cy="533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3619500" y="2324100"/>
            <a:ext cx="1066800" cy="533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V="1">
            <a:off x="3962400" y="1828800"/>
            <a:ext cx="22860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4038600" y="1752600"/>
            <a:ext cx="30480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4648200" y="1828800"/>
            <a:ext cx="22860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572000" y="1752600"/>
            <a:ext cx="22860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3962400" y="2286000"/>
            <a:ext cx="2286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4648200" y="2362200"/>
            <a:ext cx="2286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519680"/>
          <a:ext cx="86868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2204720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উপপাদ্য-৪</a:t>
                      </a:r>
                    </a:p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প্রমাণ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</a:p>
                    <a:p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আয়তের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কর্ণদ্বয়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পরস্পরকে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সমদ্বিখন্ডিত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6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একক ক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1"/>
            <a:ext cx="57912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cxnSp>
        <p:nvCxnSpPr>
          <p:cNvPr id="6" name="Straight Connector 5"/>
          <p:cNvCxnSpPr/>
          <p:nvPr/>
        </p:nvCxnSpPr>
        <p:spPr>
          <a:xfrm>
            <a:off x="6096000" y="2438400"/>
            <a:ext cx="21336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53200" y="1524000"/>
            <a:ext cx="21336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867400" y="1752600"/>
            <a:ext cx="914400" cy="457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8001000" y="1752600"/>
            <a:ext cx="914400" cy="457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53200" y="1524000"/>
            <a:ext cx="1676400" cy="9144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6096000" y="1524000"/>
            <a:ext cx="2590800" cy="91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00800" y="1219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29600" y="2286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534400" y="1219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15000" y="2209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endParaRPr lang="en-US" sz="2000" b="1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8600" y="1219200"/>
          <a:ext cx="53340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144780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বিশেষ</a:t>
                      </a:r>
                      <a:r>
                        <a:rPr lang="en-US" sz="24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নির্বচণঃ</a:t>
                      </a:r>
                      <a:r>
                        <a:rPr lang="en-US" sz="24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মনে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করি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ABCD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আয়তের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AC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 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BD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কর্ণদ্বয়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পরস্পরকে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O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বিন্দুতে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ছেদ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প্রমাণ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হবে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1.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AC=BD 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4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2) 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AO=CO,BO=DO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239000" y="1981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</a:t>
            </a:r>
            <a:endParaRPr lang="en-US" sz="2000" b="1" dirty="0"/>
          </a:p>
        </p:txBody>
      </p:sp>
      <p:pic>
        <p:nvPicPr>
          <p:cNvPr id="18" name="Picture 17" descr="উপপাদ্য-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43200"/>
            <a:ext cx="8153400" cy="3581400"/>
          </a:xfrm>
          <a:prstGeom prst="rect">
            <a:avLst/>
          </a:prstGeom>
        </p:spPr>
      </p:pic>
      <p:pic>
        <p:nvPicPr>
          <p:cNvPr id="19" name="Picture 18" descr="একক কাজের সমাধা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04800"/>
            <a:ext cx="5314950" cy="93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  <p:bldP spid="22" grpId="0" build="allAtOnce"/>
      <p:bldP spid="23" grpId="0" build="allAtOnce"/>
      <p:bldP spid="24" grpId="0" build="allAtOnce"/>
      <p:bldP spid="28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3276600"/>
          <a:ext cx="88392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0"/>
              </a:tblGrid>
              <a:tr h="762000">
                <a:tc>
                  <a:txBody>
                    <a:bodyPr/>
                    <a:lstStyle/>
                    <a:p>
                      <a:pPr marL="514350" indent="-514350" algn="ctr">
                        <a:buNone/>
                      </a:pPr>
                      <a:r>
                        <a:rPr lang="en-US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উপপাদ্য-৫</a:t>
                      </a:r>
                    </a:p>
                    <a:p>
                      <a:pPr marL="514350" indent="-514350" algn="ctr">
                        <a:buNone/>
                      </a:pPr>
                      <a:r>
                        <a:rPr lang="en-US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en-US" sz="32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প্রমান</a:t>
                      </a:r>
                      <a:r>
                        <a:rPr lang="en-US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r>
                        <a:rPr lang="en-US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32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রম্বসের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কর্ণদ্বয়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পরস্পরকে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সমকোণে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514350" indent="-514350" algn="ctr">
                        <a:buNone/>
                      </a:pP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সমদ্বিখন্ডিত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দলীয় ক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0"/>
            <a:ext cx="4029075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6096000" y="2438400"/>
            <a:ext cx="21336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53200" y="1524000"/>
            <a:ext cx="21336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867400" y="1752600"/>
            <a:ext cx="914400" cy="457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8001000" y="1752600"/>
            <a:ext cx="914400" cy="457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53200" y="1524000"/>
            <a:ext cx="1676400" cy="9144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6096000" y="1524000"/>
            <a:ext cx="2590800" cy="91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00800" y="1219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29600" y="2286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534400" y="1219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15000" y="2209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239000" y="1981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</a:t>
            </a:r>
            <a:endParaRPr lang="en-US" sz="2000" b="1" dirty="0"/>
          </a:p>
        </p:txBody>
      </p:sp>
      <p:pic>
        <p:nvPicPr>
          <p:cNvPr id="18" name="Picture 17" descr="দলীয় কাজের সমাধা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00"/>
            <a:ext cx="6858000" cy="533400"/>
          </a:xfrm>
          <a:prstGeom prst="rect">
            <a:avLst/>
          </a:prstGeom>
        </p:spPr>
      </p:pic>
      <p:pic>
        <p:nvPicPr>
          <p:cNvPr id="26" name="Picture 25" descr="উপ-৫-প্রমা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19400"/>
            <a:ext cx="8305800" cy="3600450"/>
          </a:xfrm>
          <a:prstGeom prst="rect">
            <a:avLst/>
          </a:prstGeom>
        </p:spPr>
      </p:pic>
      <p:pic>
        <p:nvPicPr>
          <p:cNvPr id="27" name="Picture 26" descr="বিশেষ নিরবচ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799" y="762002"/>
            <a:ext cx="4419601" cy="1904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6096000" y="2438400"/>
            <a:ext cx="21336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53200" y="1524000"/>
            <a:ext cx="21336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867400" y="1752600"/>
            <a:ext cx="914400" cy="457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8001000" y="1752600"/>
            <a:ext cx="914400" cy="457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53200" y="1524000"/>
            <a:ext cx="1676400" cy="9144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6096000" y="1524000"/>
            <a:ext cx="2590800" cy="91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00800" y="1219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29600" y="2286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534400" y="1219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15000" y="2209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239000" y="1981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</a:t>
            </a:r>
            <a:endParaRPr lang="en-US" sz="2000" b="1" dirty="0"/>
          </a:p>
        </p:txBody>
      </p:sp>
      <p:pic>
        <p:nvPicPr>
          <p:cNvPr id="18" name="Picture 17" descr="দলীয় কাজের সমাধা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6858000" cy="1104900"/>
          </a:xfrm>
          <a:prstGeom prst="rect">
            <a:avLst/>
          </a:prstGeom>
        </p:spPr>
      </p:pic>
      <p:pic>
        <p:nvPicPr>
          <p:cNvPr id="16" name="Picture 15" descr="অবশ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743200"/>
            <a:ext cx="8077200" cy="3319463"/>
          </a:xfrm>
          <a:prstGeom prst="rect">
            <a:avLst/>
          </a:prstGeom>
        </p:spPr>
      </p:pic>
      <p:pic>
        <p:nvPicPr>
          <p:cNvPr id="19" name="Picture 18" descr="অবশিষ্ট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066800"/>
            <a:ext cx="4438650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শিক্ষ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1000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209800"/>
            <a:ext cx="2438400" cy="326277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2209800"/>
          <a:ext cx="5105400" cy="329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</a:tblGrid>
              <a:tr h="78415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বিপুল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</a:t>
                      </a:r>
                      <a:r>
                        <a:rPr lang="en-US" dirty="0" err="1" smtClean="0"/>
                        <a:t>সহকারী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শিক্ষক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গণিত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8684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আটমূল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দ্বি-মূখী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শিবগঞ্জ-বগুড়া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  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Mobail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01730169555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Email: bipulsarkar1977@gmail.com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180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52401"/>
            <a:ext cx="2819400" cy="53339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1676400"/>
          <a:ext cx="4876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সামান্তরিকের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সমকোণ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হলে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তাকে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5120640"/>
          <a:ext cx="4876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সামান্তরিকের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দুইটি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সন্নিহিত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কোণের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সমষ্টি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কতো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? 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4419600"/>
          <a:ext cx="4876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চতুর্তুভুজের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কোণগুলোর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সমষ্টি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কতো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ডিগ্রী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3000" y="2590800"/>
          <a:ext cx="4876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আয়তেরযে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কোনো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শীর্ষগামী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বাহুদ্বয়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হলে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তাকে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43000" y="3520440"/>
          <a:ext cx="4876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কোনো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দুটি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শীর্ষের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সংযোজক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রেখাংশকে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? 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324600" y="1752600"/>
          <a:ext cx="2438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বর্গ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24600" y="2743200"/>
          <a:ext cx="2438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     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বর্গ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324600" y="3657600"/>
          <a:ext cx="24384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        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কর্ণ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324600" y="4419600"/>
          <a:ext cx="2438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       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৩৬০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sym typeface="Symbol"/>
                        </a:rPr>
                        <a:t>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324600" y="5257800"/>
          <a:ext cx="2438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              ১৮০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sym typeface="Symbol"/>
                        </a:rPr>
                        <a:t>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pic>
        <p:nvPicPr>
          <p:cNvPr id="5" name="Picture 4" descr="20200214_180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6200"/>
            <a:ext cx="6477000" cy="8382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905000"/>
          <a:ext cx="8001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পৃষ্ঠা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১২৯</a:t>
                      </a:r>
                    </a:p>
                    <a:p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কাজঃ১প্রমাণ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আয়তের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প্রত্যেকটি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সমকোণ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পৃষ্ঠা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নং-১৩০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কাজ-১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দেখাও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বর্গের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কর্ণদ্বয়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পরস্পর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পরস্পরকে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সমদ্বিখন্ডিত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"/>
            <a:ext cx="5857875" cy="914400"/>
          </a:xfrm>
          <a:prstGeom prst="rect">
            <a:avLst/>
          </a:prstGeom>
        </p:spPr>
      </p:pic>
      <p:pic>
        <p:nvPicPr>
          <p:cNvPr id="5" name="Picture 4" descr="image_492074_15832954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71600"/>
            <a:ext cx="8839199" cy="4648199"/>
          </a:xfrm>
          <a:prstGeom prst="rect">
            <a:avLst/>
          </a:prstGeom>
        </p:spPr>
      </p:pic>
      <p:pic>
        <p:nvPicPr>
          <p:cNvPr id="6" name="Picture 5" descr="স্বাগতম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"/>
            <a:ext cx="6581775" cy="1143000"/>
          </a:xfrm>
          <a:prstGeom prst="rect">
            <a:avLst/>
          </a:prstGeom>
        </p:spPr>
      </p:pic>
      <p:pic>
        <p:nvPicPr>
          <p:cNvPr id="7" name="Picture 6" descr="image_111594_158342863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পা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"/>
            <a:ext cx="5486400" cy="881063"/>
          </a:xfrm>
          <a:prstGeom prst="rect">
            <a:avLst/>
          </a:prstGeom>
        </p:spPr>
      </p:pic>
      <p:pic>
        <p:nvPicPr>
          <p:cNvPr id="5" name="Picture 4" descr="20200326_0155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286000"/>
            <a:ext cx="1676400" cy="20785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838200" y="2209800"/>
            <a:ext cx="4572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ArchiFL" pitchFamily="2" charset="0"/>
              </a:rPr>
              <a:t>শ্রেণিঃঅষ্টম</a:t>
            </a:r>
            <a:r>
              <a:rPr lang="en-US" sz="3200" b="1" dirty="0" smtClean="0">
                <a:latin typeface="ArchiFL" pitchFamily="2" charset="0"/>
              </a:rPr>
              <a:t> </a:t>
            </a:r>
            <a:r>
              <a:rPr lang="en-US" sz="2800" b="1" dirty="0" smtClean="0">
                <a:latin typeface="ArchiFL" pitchFamily="2" charset="0"/>
              </a:rPr>
              <a:t>  </a:t>
            </a:r>
          </a:p>
          <a:p>
            <a:r>
              <a:rPr lang="en-US" sz="3200" b="1" dirty="0" err="1" smtClean="0">
                <a:solidFill>
                  <a:srgbClr val="00B050"/>
                </a:solidFill>
                <a:latin typeface="ArchiFL" pitchFamily="2" charset="0"/>
              </a:rPr>
              <a:t>বিষয়ঃ</a:t>
            </a:r>
            <a:r>
              <a:rPr lang="en-US" sz="32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chiFL" pitchFamily="2" charset="0"/>
              </a:rPr>
              <a:t>গণিত</a:t>
            </a:r>
            <a:r>
              <a:rPr lang="en-US" sz="32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</a:p>
          <a:p>
            <a:r>
              <a:rPr lang="en-US" sz="2400" b="1" dirty="0" smtClean="0">
                <a:latin typeface="ArchiFL" pitchFamily="2" charset="0"/>
              </a:rPr>
              <a:t> </a:t>
            </a:r>
            <a:r>
              <a:rPr lang="en-US" sz="2800" b="1" dirty="0" err="1" smtClean="0">
                <a:latin typeface="ArchiFL" pitchFamily="2" charset="0"/>
              </a:rPr>
              <a:t>অধ্যায়ঃঅষ্টম</a:t>
            </a:r>
            <a:r>
              <a:rPr lang="en-US" sz="2800" b="1" dirty="0" smtClean="0">
                <a:latin typeface="ArchiFL" pitchFamily="2" charset="0"/>
              </a:rPr>
              <a:t> (</a:t>
            </a:r>
            <a:r>
              <a:rPr lang="en-US" sz="2800" b="1" dirty="0" err="1" smtClean="0">
                <a:latin typeface="ArchiFL" pitchFamily="2" charset="0"/>
              </a:rPr>
              <a:t>চতুর্ভুজ</a:t>
            </a:r>
            <a:r>
              <a:rPr lang="en-US" sz="2000" b="1" dirty="0" smtClean="0">
                <a:latin typeface="ArchiFL" pitchFamily="2" charset="0"/>
              </a:rPr>
              <a:t>) </a:t>
            </a:r>
          </a:p>
          <a:p>
            <a:r>
              <a:rPr lang="en-US" sz="2400" b="1" dirty="0" smtClean="0">
                <a:latin typeface="ArchiFL" pitchFamily="2" charset="0"/>
              </a:rPr>
              <a:t>সময়ঃ৫০ </a:t>
            </a:r>
            <a:r>
              <a:rPr lang="en-US" sz="2400" b="1" dirty="0" err="1" smtClean="0">
                <a:latin typeface="ArchiFL" pitchFamily="2" charset="0"/>
              </a:rPr>
              <a:t>মিনিট</a:t>
            </a:r>
            <a:endParaRPr lang="en-US" sz="2400" b="1" dirty="0" smtClean="0">
              <a:latin typeface="ArchiFL" pitchFamily="2" charset="0"/>
            </a:endParaRPr>
          </a:p>
          <a:p>
            <a:r>
              <a:rPr lang="en-US" b="1" dirty="0" smtClean="0">
                <a:latin typeface="ArchiFL" pitchFamily="2" charset="0"/>
              </a:rPr>
              <a:t> </a:t>
            </a:r>
            <a:r>
              <a:rPr lang="en-US" sz="2400" b="1" dirty="0" smtClean="0">
                <a:latin typeface="ArchiFL" pitchFamily="2" charset="0"/>
              </a:rPr>
              <a:t>তারিখঃ২৭-০৩-২০২০ইং </a:t>
            </a:r>
            <a:endParaRPr lang="en-US" sz="2400" b="1" dirty="0">
              <a:latin typeface="ArchiF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2"/>
              </a:rPr>
              <a:t>bipulsarkar1977@gmail.com</a:t>
            </a:r>
            <a:r>
              <a:rPr lang="en-US" b="1" dirty="0" smtClean="0"/>
              <a:t>                                                      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01730169555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15200" y="152400"/>
          <a:ext cx="1828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990600"/>
              </a:tblGrid>
              <a:tr h="2895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সময়ঃ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০ ১মিঃ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14" descr="downloa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681787" y="4595813"/>
            <a:ext cx="2028827" cy="1219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20200326_0155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600200"/>
            <a:ext cx="1676400" cy="20785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 descr="20200326_0155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267200"/>
            <a:ext cx="1143000" cy="19857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 descr="20200326_01545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1447800"/>
            <a:ext cx="1371600" cy="24110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 descr="20200326_01533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1600200"/>
            <a:ext cx="1219200" cy="21441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/>
          <p:cNvSpPr txBox="1"/>
          <p:nvPr/>
        </p:nvSpPr>
        <p:spPr>
          <a:xfrm>
            <a:off x="838200" y="1524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নিচের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ছবিগুলো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লক্ষকর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মিল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খোজার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চেষ্টা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11" name="Picture 10" descr="দুই টাকা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6696075" y="4581526"/>
            <a:ext cx="2000250" cy="1219200"/>
          </a:xfrm>
          <a:prstGeom prst="rect">
            <a:avLst/>
          </a:prstGeom>
        </p:spPr>
      </p:pic>
      <p:pic>
        <p:nvPicPr>
          <p:cNvPr id="12" name="Picture 11" descr="পতাকা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4343400"/>
            <a:ext cx="35052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>
            <a:off x="3657600" y="1371600"/>
            <a:ext cx="2438400" cy="1066800"/>
          </a:xfrm>
          <a:prstGeom prst="parallelogram">
            <a:avLst/>
          </a:prstGeom>
          <a:solidFill>
            <a:srgbClr val="C000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সামান্তরিক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371600"/>
            <a:ext cx="2057400" cy="1066800"/>
          </a:xfrm>
          <a:prstGeom prst="rect">
            <a:avLst/>
          </a:prstGeom>
          <a:solidFill>
            <a:srgbClr val="00B05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আয়ত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4200" y="4648200"/>
            <a:ext cx="1600200" cy="13716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বর্গ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7010400" y="1295400"/>
            <a:ext cx="1905000" cy="1371600"/>
          </a:xfrm>
          <a:prstGeom prst="parallelogram">
            <a:avLst/>
          </a:prstGeom>
          <a:solidFill>
            <a:srgbClr val="00B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রম্বস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rapezoid 7"/>
          <p:cNvSpPr/>
          <p:nvPr/>
        </p:nvSpPr>
        <p:spPr>
          <a:xfrm>
            <a:off x="685800" y="4648200"/>
            <a:ext cx="2286000" cy="1447800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ট্রাপিজিয়াম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4038600" y="4800600"/>
            <a:ext cx="1752600" cy="1676400"/>
          </a:xfrm>
          <a:prstGeom prst="diamond">
            <a:avLst/>
          </a:prstGeom>
          <a:solidFill>
            <a:srgbClr val="C0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ঘুড়ি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 descr="চতুর্ভু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429000"/>
            <a:ext cx="3733800" cy="831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/>
          <p:cNvCxnSpPr>
            <a:stCxn id="4" idx="2"/>
          </p:cNvCxnSpPr>
          <p:nvPr/>
        </p:nvCxnSpPr>
        <p:spPr>
          <a:xfrm>
            <a:off x="5962650" y="1905000"/>
            <a:ext cx="135255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  <a:endCxn id="6" idx="0"/>
          </p:cNvCxnSpPr>
          <p:nvPr/>
        </p:nvCxnSpPr>
        <p:spPr>
          <a:xfrm rot="5400000">
            <a:off x="6772275" y="3629025"/>
            <a:ext cx="1981200" cy="5715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2"/>
          </p:cNvCxnSpPr>
          <p:nvPr/>
        </p:nvCxnSpPr>
        <p:spPr>
          <a:xfrm rot="5400000">
            <a:off x="704850" y="3562350"/>
            <a:ext cx="2286000" cy="381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5715000" y="5334000"/>
            <a:ext cx="1295400" cy="304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5"/>
          </p:cNvCxnSpPr>
          <p:nvPr/>
        </p:nvCxnSpPr>
        <p:spPr>
          <a:xfrm rot="10800000">
            <a:off x="2743202" y="1905000"/>
            <a:ext cx="1047749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43200" y="5321574"/>
            <a:ext cx="1447800" cy="31722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Down Arrow 62"/>
          <p:cNvSpPr/>
          <p:nvPr/>
        </p:nvSpPr>
        <p:spPr>
          <a:xfrm rot="10800000">
            <a:off x="4724400" y="2438400"/>
            <a:ext cx="304800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371600" y="152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391400" y="152400"/>
          <a:ext cx="1676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</a:tblGrid>
              <a:tr h="2895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সময়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 </a:t>
                      </a:r>
                      <a:r>
                        <a:rPr lang="en-US" dirty="0" err="1" smtClean="0"/>
                        <a:t>মিঃ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6" name="Picture 65" descr="চতুর্ভুজের প্রকার ভেদ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152400"/>
            <a:ext cx="58674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আজকের পা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0"/>
            <a:ext cx="5048250" cy="1033463"/>
          </a:xfrm>
          <a:prstGeom prst="rect">
            <a:avLst/>
          </a:prstGeom>
        </p:spPr>
      </p:pic>
      <p:pic>
        <p:nvPicPr>
          <p:cNvPr id="5" name="Picture 4" descr="চতুর্ভুজের প্রকার ভেদ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143000"/>
            <a:ext cx="7924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2114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1"/>
            <a:ext cx="6858000" cy="838200"/>
          </a:xfrm>
          <a:prstGeom prst="rect">
            <a:avLst/>
          </a:prstGeom>
        </p:spPr>
      </p:pic>
      <p:pic>
        <p:nvPicPr>
          <p:cNvPr id="6" name="Picture 5" descr="20200214_2137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28601"/>
            <a:ext cx="6372225" cy="9144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2743200"/>
          <a:ext cx="8001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১)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বলতে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(২) </a:t>
                      </a:r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প্রকারভেদ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ব্যাখ্যা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(৩)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ধর্মাবলি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যাচাই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যুক্তিমূলক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প্রমাণ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  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5334000" y="45720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4124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2"/>
              </a:rPr>
              <a:t>bipulsarkar1977@gmail.com</a:t>
            </a:r>
            <a:r>
              <a:rPr lang="en-US" b="1" dirty="0" smtClean="0"/>
              <a:t>                                                     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01730169555 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467600" y="152400"/>
          <a:ext cx="1676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সময়ঃ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৩ </a:t>
                      </a:r>
                      <a:r>
                        <a:rPr lang="en-US" dirty="0" err="1" smtClean="0"/>
                        <a:t>মিঃ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চতুর্ভুজের সংগ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pic>
        <p:nvPicPr>
          <p:cNvPr id="8" name="Picture 7" descr="20200119_193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09600" cy="592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pic>
        <p:nvPicPr>
          <p:cNvPr id="4" name="Picture 3" descr="সামান্তিক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76200"/>
            <a:ext cx="4733925" cy="838200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2209800" y="1295400"/>
            <a:ext cx="4191000" cy="1524000"/>
          </a:xfrm>
          <a:prstGeom prst="parallelogram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3820160"/>
          <a:ext cx="8001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সামান্তরিকঃ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বাহুগুলো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পরস্পর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সমান্তরাল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সামান্তরিকের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সীমাবদ্ধ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ক্ষেত্রকে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সামান্তরিকক্ষেত্র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0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5400000" flipH="1" flipV="1">
            <a:off x="4380706" y="1332706"/>
            <a:ext cx="381794" cy="7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4077494" y="2780506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9800" y="19812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19800" y="21336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21336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09800" y="19812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372</Words>
  <Application>Microsoft Office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 sarkar</dc:creator>
  <cp:lastModifiedBy>mogno</cp:lastModifiedBy>
  <cp:revision>108</cp:revision>
  <dcterms:created xsi:type="dcterms:W3CDTF">2006-08-16T00:00:00Z</dcterms:created>
  <dcterms:modified xsi:type="dcterms:W3CDTF">2020-03-27T10:42:47Z</dcterms:modified>
</cp:coreProperties>
</file>