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5" r:id="rId5"/>
    <p:sldId id="264" r:id="rId6"/>
    <p:sldId id="281" r:id="rId7"/>
    <p:sldId id="279" r:id="rId8"/>
    <p:sldId id="286" r:id="rId9"/>
    <p:sldId id="266" r:id="rId10"/>
    <p:sldId id="261" r:id="rId11"/>
    <p:sldId id="267" r:id="rId12"/>
    <p:sldId id="260" r:id="rId13"/>
    <p:sldId id="268" r:id="rId14"/>
    <p:sldId id="269" r:id="rId15"/>
    <p:sldId id="258" r:id="rId16"/>
    <p:sldId id="263" r:id="rId17"/>
    <p:sldId id="262" r:id="rId18"/>
    <p:sldId id="265" r:id="rId19"/>
    <p:sldId id="287" r:id="rId20"/>
    <p:sldId id="272" r:id="rId21"/>
    <p:sldId id="25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8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5" name="Picture 4" descr="image_459350_15831150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8534400" cy="441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_89335_15837505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38200"/>
            <a:ext cx="9144000" cy="68580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54102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1600200"/>
            <a:ext cx="33528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আয়ত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3733800"/>
          <a:ext cx="8991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আয়তঃ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সমকোণ।আয়তের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191000" cy="60959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3124200" y="1371600"/>
            <a:ext cx="2667000" cy="17526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86200"/>
          <a:ext cx="815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রম্বসঃরম্বস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Picture 3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1"/>
            <a:ext cx="3657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1524000"/>
            <a:ext cx="2209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972560"/>
          <a:ext cx="8077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19151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বর্গঃ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সমান।বর্গের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বর্গক্ষেত্র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 descr="ট্রাপিজিয়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219700" cy="8382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590800" y="1752600"/>
            <a:ext cx="4572000" cy="1524000"/>
          </a:xfrm>
          <a:prstGeom prst="trapezoi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201160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ট্রাপিজিয়ামঃ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ঘু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0198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962400"/>
          <a:ext cx="838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ঘুড়িঃযে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</a:p>
                    <a:p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V="1">
            <a:off x="38862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529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6195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9624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038600" y="1752600"/>
            <a:ext cx="3048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82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962400" y="22860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48200" y="23622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519680"/>
          <a:ext cx="86868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2204720">
                <a:tc>
                  <a:txBody>
                    <a:bodyPr/>
                    <a:lstStyle/>
                    <a:p>
                      <a:r>
                        <a:rPr lang="en-US" sz="44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পৃষ্ঠা</a:t>
                      </a:r>
                      <a:r>
                        <a:rPr lang="en-US" sz="4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4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- ১৩০ (</a:t>
                      </a:r>
                      <a:r>
                        <a:rPr lang="en-US" sz="44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4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44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দেখাও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1"/>
            <a:ext cx="5791200" cy="914400"/>
          </a:xfrm>
          <a:prstGeom prst="rect">
            <a:avLst/>
          </a:prstGeom>
        </p:spPr>
      </p:pic>
      <p:pic>
        <p:nvPicPr>
          <p:cNvPr id="6" name="Picture 5" descr="কা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85800"/>
            <a:ext cx="3910013" cy="695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cxnSp>
        <p:nvCxnSpPr>
          <p:cNvPr id="7" name="Straight Connector 6"/>
          <p:cNvCxnSpPr/>
          <p:nvPr/>
        </p:nvCxnSpPr>
        <p:spPr>
          <a:xfrm>
            <a:off x="6705600" y="1295400"/>
            <a:ext cx="1447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53400" y="213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5340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213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" y="1219200"/>
          <a:ext cx="5334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</a:tblGrid>
              <a:tr h="1447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390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9" name="Picture 18" descr="একক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314950" cy="93345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6705600" y="2436812"/>
            <a:ext cx="1447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134497" y="1866503"/>
            <a:ext cx="114300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কাজ ২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95600"/>
            <a:ext cx="8229600" cy="350520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6705600" y="1295400"/>
            <a:ext cx="1447800" cy="1143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581503" y="1866503"/>
            <a:ext cx="1143000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6705600" y="1295402"/>
            <a:ext cx="1447800" cy="11429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বি নি ১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066800"/>
            <a:ext cx="5486400" cy="189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/>
      <p:bldP spid="23" grpId="0" build="allAtOnce"/>
      <p:bldP spid="24" grpId="0" build="allAtOnce"/>
      <p:bldP spid="2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276600"/>
          <a:ext cx="8839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762000">
                <a:tc>
                  <a:txBody>
                    <a:bodyPr/>
                    <a:lstStyle/>
                    <a:p>
                      <a:pPr marL="514350" indent="-514350" algn="ctr">
                        <a:buNone/>
                      </a:pP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উপপাদ্য-৫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প্রমান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কর্ণদ্বয়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সমদ্বিখন্ডিত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0290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96000" y="18288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914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1430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1430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9144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914401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86800" y="762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600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16572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68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6858000" cy="533400"/>
          </a:xfrm>
          <a:prstGeom prst="rect">
            <a:avLst/>
          </a:prstGeom>
        </p:spPr>
      </p:pic>
      <p:pic>
        <p:nvPicPr>
          <p:cNvPr id="29" name="Picture 28" descr="কাজ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76463"/>
            <a:ext cx="7848600" cy="41481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8200" y="6858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,ABCD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AB=CD,  AD=  BC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AD 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BC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ABCD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96000" y="24384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524000"/>
            <a:ext cx="2133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674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01000" y="1752600"/>
            <a:ext cx="914400" cy="457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1524000"/>
            <a:ext cx="1676400" cy="91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096000" y="1524000"/>
            <a:ext cx="25908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2286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344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20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endParaRPr lang="en-US" sz="2000" b="1" dirty="0"/>
          </a:p>
        </p:txBody>
      </p:sp>
      <p:pic>
        <p:nvPicPr>
          <p:cNvPr id="18" name="Picture 1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6858000" cy="1104900"/>
          </a:xfrm>
          <a:prstGeom prst="rect">
            <a:avLst/>
          </a:prstGeom>
        </p:spPr>
      </p:pic>
      <p:pic>
        <p:nvPicPr>
          <p:cNvPr id="16" name="Picture 15" descr="অবশ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743200"/>
            <a:ext cx="8077200" cy="3319463"/>
          </a:xfrm>
          <a:prstGeom prst="rect">
            <a:avLst/>
          </a:prstGeom>
        </p:spPr>
      </p:pic>
      <p:pic>
        <p:nvPicPr>
          <p:cNvPr id="19" name="Picture 18" descr="অবশিষ্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066800"/>
            <a:ext cx="443865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1"/>
            <a:ext cx="2819400" cy="5333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1206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সমষ্টি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4196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চতুর্তুভুজের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259080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আয়তেরযে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শীর্ষগামী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বাহুদ্বয়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520440"/>
          <a:ext cx="487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শীর্ষের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সংযোজক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রেখাংশকে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324600" y="1752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বর্গ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7432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বর্গ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24600" y="3657600"/>
          <a:ext cx="24384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কর্ণ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324600" y="44196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ঘুড়ি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4600" y="5257800"/>
          <a:ext cx="2438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            ১৮০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sym typeface="Symbol"/>
                        </a:rPr>
                        <a:t>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5" name="Picture 4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6477000" cy="838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12720"/>
          <a:ext cx="8001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পৃষ্ঠা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নং-১৩০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৮.4ট্রাপিজিয়াম 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ক্ষেত্রের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ক্ষেত্রফল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baseline="0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6" name="Picture 5" descr="স্বাগতম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"/>
            <a:ext cx="6581775" cy="1143000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8" name="Picture 7" descr="image_452486_158314749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5401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pic>
        <p:nvPicPr>
          <p:cNvPr id="5" name="Picture 4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860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chiFL" pitchFamily="2" charset="0"/>
              </a:rPr>
              <a:t>শ্রেণিঃঅষ্টম</a:t>
            </a:r>
            <a:r>
              <a:rPr lang="en-US" sz="32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err="1" smtClean="0">
                <a:latin typeface="ArchiFL" pitchFamily="2" charset="0"/>
              </a:rPr>
              <a:t>অধ্যায়ঃঅষ্টম</a:t>
            </a:r>
            <a:r>
              <a:rPr lang="en-US" sz="2800" b="1" dirty="0" smtClean="0">
                <a:latin typeface="ArchiFL" pitchFamily="2" charset="0"/>
              </a:rPr>
              <a:t> (</a:t>
            </a:r>
            <a:r>
              <a:rPr lang="en-US" sz="2800" b="1" dirty="0" err="1" smtClean="0">
                <a:latin typeface="ArchiFL" pitchFamily="2" charset="0"/>
              </a:rPr>
              <a:t>চতুর্ভুজ</a:t>
            </a:r>
            <a:r>
              <a:rPr lang="en-US" sz="2000" b="1" dirty="0" smtClean="0">
                <a:latin typeface="ArchiFL" pitchFamily="2" charset="0"/>
              </a:rPr>
              <a:t>) </a:t>
            </a:r>
          </a:p>
          <a:p>
            <a:r>
              <a:rPr lang="en-US" sz="2400" b="1" dirty="0" smtClean="0">
                <a:latin typeface="ArchiFL" pitchFamily="2" charset="0"/>
              </a:rPr>
              <a:t>সময়ঃ৫০ </a:t>
            </a:r>
            <a:r>
              <a:rPr lang="en-US" sz="2400" b="1" dirty="0" err="1" smtClean="0">
                <a:latin typeface="ArchiFL" pitchFamily="2" charset="0"/>
              </a:rPr>
              <a:t>মিনিট</a:t>
            </a:r>
            <a:endParaRPr lang="en-US" sz="24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তারিখঃ২৭-০৩-২০২০ইং </a:t>
            </a:r>
            <a:endParaRPr lang="en-US" sz="2400" b="1" dirty="0">
              <a:latin typeface="ArchiF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0" y="152400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০ ১মিঃ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downloa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81787" y="4595813"/>
            <a:ext cx="2028827" cy="1219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0200326_0155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002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20200326_0155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267200"/>
            <a:ext cx="1143000" cy="1985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20200326_0154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447800"/>
            <a:ext cx="1371600" cy="2411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20200326_0153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143000"/>
            <a:ext cx="1219200" cy="21441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" y="152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1" name="Picture 10" descr="দুই টাক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696075" y="4581526"/>
            <a:ext cx="2000250" cy="1219200"/>
          </a:xfrm>
          <a:prstGeom prst="rect">
            <a:avLst/>
          </a:prstGeom>
        </p:spPr>
      </p:pic>
      <p:pic>
        <p:nvPicPr>
          <p:cNvPr id="12" name="Picture 11" descr="পতাক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343400"/>
            <a:ext cx="3505200" cy="1752600"/>
          </a:xfrm>
          <a:prstGeom prst="rect">
            <a:avLst/>
          </a:prstGeom>
        </p:spPr>
      </p:pic>
      <p:pic>
        <p:nvPicPr>
          <p:cNvPr id="13" name="Picture 12" descr="বোর্ড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990600"/>
            <a:ext cx="1876425" cy="3124200"/>
          </a:xfrm>
          <a:prstGeom prst="rect">
            <a:avLst/>
          </a:prstGeom>
        </p:spPr>
      </p:pic>
      <p:pic>
        <p:nvPicPr>
          <p:cNvPr id="14" name="Picture 13" descr="২০টাকা১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6315919" y="4428281"/>
            <a:ext cx="276056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657600" y="1371600"/>
            <a:ext cx="2438400" cy="1066800"/>
          </a:xfrm>
          <a:prstGeom prst="parallelogram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সামান্তরিক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20574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আয়ত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6002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বর্গ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7010400" y="1295400"/>
            <a:ext cx="1905000" cy="13716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85800" y="4648200"/>
            <a:ext cx="2286000" cy="1447800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ট্রাপিজিয়াম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038600" y="4800600"/>
            <a:ext cx="1752600" cy="1676400"/>
          </a:xfrm>
          <a:prstGeom prst="diamond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চতুর্ভু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733800" cy="8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962650" y="1905000"/>
            <a:ext cx="13525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0"/>
          </p:cNvCxnSpPr>
          <p:nvPr/>
        </p:nvCxnSpPr>
        <p:spPr>
          <a:xfrm rot="5400000">
            <a:off x="6772275" y="3629025"/>
            <a:ext cx="1981200" cy="571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704850" y="3562350"/>
            <a:ext cx="22860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0" y="5334000"/>
            <a:ext cx="12954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 rot="10800000">
            <a:off x="2743202" y="1905000"/>
            <a:ext cx="1047749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43200" y="5321574"/>
            <a:ext cx="1447800" cy="31722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0800000">
            <a:off x="4724400" y="2438400"/>
            <a:ext cx="304800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3716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3914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65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2400"/>
            <a:ext cx="58674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048250" cy="1033463"/>
          </a:xfrm>
          <a:prstGeom prst="rect">
            <a:avLst/>
          </a:prstGeom>
        </p:spPr>
      </p:pic>
      <p:pic>
        <p:nvPicPr>
          <p:cNvPr id="5" name="Picture 4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432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১)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ধর্মাবলি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যাচাই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যুক্তিমূলক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676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চতুর্ভুজের সংগ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8" name="Picture 7" descr="20200119_19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59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4733925" cy="838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2209800" y="1295400"/>
            <a:ext cx="4191000" cy="1524000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82016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সামান্তরিকঃ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সামান্তরিকক্ষেত্র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4380706" y="1332706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077494" y="27805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367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123</cp:revision>
  <dcterms:created xsi:type="dcterms:W3CDTF">2006-08-16T00:00:00Z</dcterms:created>
  <dcterms:modified xsi:type="dcterms:W3CDTF">2020-03-27T13:10:56Z</dcterms:modified>
</cp:coreProperties>
</file>