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7" r:id="rId2"/>
    <p:sldId id="261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71147" autoAdjust="0"/>
  </p:normalViewPr>
  <p:slideViewPr>
    <p:cSldViewPr snapToGrid="0">
      <p:cViewPr>
        <p:scale>
          <a:sx n="78" d="100"/>
          <a:sy n="78" d="100"/>
        </p:scale>
        <p:origin x="684" y="-666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F2ECA-FC0E-4683-A6EC-ECF8AD347662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2CFF6-A3E1-4263-BC38-6CD337BE1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CFF6-A3E1-4263-BC38-6CD337BE1B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CFF6-A3E1-4263-BC38-6CD337BE1B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CFF6-A3E1-4263-BC38-6CD337BE1B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CFF6-A3E1-4263-BC38-6CD337BE1B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7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CFF6-A3E1-4263-BC38-6CD337BE1B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CFF6-A3E1-4263-BC38-6CD337BE1B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CFF6-A3E1-4263-BC38-6CD337BE1B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1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9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6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1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2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4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0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4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7B4CD-E68B-4E10-9B39-90F3F6D302ED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9E212-8838-49B0-8D7C-5D93B3AC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30448" y="355600"/>
            <a:ext cx="10253552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401" y="1371600"/>
            <a:ext cx="10236200" cy="53104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80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139" y="940102"/>
            <a:ext cx="10437641" cy="57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665" y="1106877"/>
            <a:ext cx="9210502" cy="5714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11927" y="286790"/>
            <a:ext cx="872836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ej‡Q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†`‡L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ej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871" y="1923926"/>
            <a:ext cx="7238159" cy="3602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16333" y="736271"/>
            <a:ext cx="7374577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nwib‡K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ej‡Q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38" y="1771650"/>
            <a:ext cx="5572125" cy="33147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61308" y="332509"/>
            <a:ext cx="796834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†`‡L 1wU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ej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624013"/>
            <a:ext cx="5905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95699" y="607424"/>
            <a:ext cx="739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QwewU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2wU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932" y="760021"/>
            <a:ext cx="8182099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mevB‡K</a:t>
            </a:r>
            <a:endParaRPr lang="en-US" sz="60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6386" name="Picture 2" descr="E:\primary text picture\Picture\b2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0707" y="2353603"/>
            <a:ext cx="6721434" cy="40887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700" y="440094"/>
            <a:ext cx="96647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SutonnyMJ" pitchFamily="2" charset="0"/>
                <a:cs typeface="SutonnyMJ" pitchFamily="2" charset="0"/>
              </a:rPr>
              <a:t>Av‡eM m„wó-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700" y="2184400"/>
            <a:ext cx="96647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ïwb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254000"/>
            <a:ext cx="11686309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cwiwPwZt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194" y="1318727"/>
            <a:ext cx="11457994" cy="230832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gvnv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¤§v` Kvgiæ¾vgvb</a:t>
            </a:r>
          </a:p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nviæwjqv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we`¨vjq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K›`yqv,‡bÎ‡Kvbv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5382" y="3860684"/>
            <a:ext cx="2798618" cy="27552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 descr="1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0000" y="3771899"/>
            <a:ext cx="5448300" cy="28956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70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63700"/>
            <a:ext cx="12192000" cy="34470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bn-IN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IN" sz="4000" dirty="0" smtClean="0">
                <a:solidFill>
                  <a:srgbClr val="00B0F0"/>
                </a:solidFill>
                <a:latin typeface="SutonnyMJ" pitchFamily="2" charset="0"/>
                <a:cs typeface="NikoshBAN" pitchFamily="2" charset="0"/>
              </a:rPr>
              <a:t>kÖbx-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wØZxq</a:t>
            </a:r>
            <a:endParaRPr lang="en-US" sz="4000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welq-evsjv</a:t>
            </a:r>
            <a:endParaRPr lang="bn-IN" sz="400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B0F0"/>
                </a:solidFill>
                <a:latin typeface="SutonnyMJ" pitchFamily="2" charset="0"/>
                <a:cs typeface="NikoshBAN" pitchFamily="2" charset="0"/>
              </a:rPr>
              <a:t>mgq-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40wg:</a:t>
            </a:r>
            <a:endParaRPr lang="bn-IN" sz="400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B0F0"/>
                </a:solidFill>
                <a:latin typeface="SutonnyMJ" pitchFamily="2" charset="0"/>
                <a:cs typeface="NikoshBAN" pitchFamily="2" charset="0"/>
              </a:rPr>
              <a:t>ZvwiL-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04/03/2020</a:t>
            </a:r>
            <a:endParaRPr lang="bn-IN" sz="400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" y="0"/>
            <a:ext cx="12192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5650" y="355601"/>
            <a:ext cx="76962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wkLbdjt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" y="1739900"/>
            <a:ext cx="10325100" cy="28007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1.3.1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1.3.2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2.4.1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fvlvq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Mí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84" y="1063690"/>
            <a:ext cx="8901404" cy="5794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08" y="172995"/>
            <a:ext cx="6190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wL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2192000" cy="45858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Qwei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Mí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ctr"/>
            <a:r>
              <a:rPr lang="en-US" sz="1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my›`</a:t>
            </a:r>
            <a:r>
              <a:rPr lang="en-US" sz="1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ieb</a:t>
            </a:r>
            <a:endParaRPr lang="en-US" sz="16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7300" y="604260"/>
            <a:ext cx="74549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†`L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GKvKx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wPšÍv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253" y="1669964"/>
            <a:ext cx="3794874" cy="34354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2156" y="1765806"/>
            <a:ext cx="3192247" cy="32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t="12750"/>
          <a:stretch/>
        </p:blipFill>
        <p:spPr>
          <a:xfrm>
            <a:off x="2514600" y="1249680"/>
            <a:ext cx="7010400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142</Words>
  <Application>Microsoft Office PowerPoint</Application>
  <PresentationFormat>Widescreen</PresentationFormat>
  <Paragraphs>35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91</cp:revision>
  <dcterms:created xsi:type="dcterms:W3CDTF">2020-03-04T04:14:41Z</dcterms:created>
  <dcterms:modified xsi:type="dcterms:W3CDTF">2020-03-26T18:19:32Z</dcterms:modified>
</cp:coreProperties>
</file>