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14" r:id="rId2"/>
    <p:sldMasterId id="2147483726" r:id="rId3"/>
    <p:sldMasterId id="2147483738" r:id="rId4"/>
  </p:sldMasterIdLst>
  <p:notesMasterIdLst>
    <p:notesMasterId r:id="rId23"/>
  </p:notesMasterIdLst>
  <p:sldIdLst>
    <p:sldId id="257" r:id="rId5"/>
    <p:sldId id="259" r:id="rId6"/>
    <p:sldId id="260" r:id="rId7"/>
    <p:sldId id="274" r:id="rId8"/>
    <p:sldId id="258" r:id="rId9"/>
    <p:sldId id="261" r:id="rId10"/>
    <p:sldId id="264" r:id="rId11"/>
    <p:sldId id="270" r:id="rId12"/>
    <p:sldId id="263" r:id="rId13"/>
    <p:sldId id="262" r:id="rId14"/>
    <p:sldId id="273" r:id="rId15"/>
    <p:sldId id="271" r:id="rId16"/>
    <p:sldId id="265" r:id="rId17"/>
    <p:sldId id="266" r:id="rId18"/>
    <p:sldId id="275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2FAED-4D4C-4F67-8A5B-44432612C407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480E8-0E65-45F5-87AF-54990CE6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6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80E8-0E65-45F5-87AF-54990CE61A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2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0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84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67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87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187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33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15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91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11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8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89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58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08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487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55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982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73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25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39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3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191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21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11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76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64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28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52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19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1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55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3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88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871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75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45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67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2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1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7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5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2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73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3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18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D2361-DED5-41D8-B222-417557DED94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A6FBC-410E-4E12-90A0-E34F13E7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610435" y="327546"/>
            <a:ext cx="7970293" cy="237471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স্বাগতম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34" y="2702256"/>
            <a:ext cx="4299044" cy="3652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0020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447" y="0"/>
            <a:ext cx="6436553" cy="3127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9671" cy="3296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068" y="3412901"/>
            <a:ext cx="6436553" cy="3445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2902"/>
            <a:ext cx="5154801" cy="344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5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3026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6535"/>
            <a:ext cx="12192000" cy="37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4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7" y="0"/>
            <a:ext cx="5790916" cy="3698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7639" cy="3593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084" y="3863662"/>
            <a:ext cx="5790916" cy="3189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8542"/>
            <a:ext cx="6291617" cy="31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8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3900" y="327546"/>
            <a:ext cx="3002506" cy="84616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জোড়ায় কাজ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68740" y="2634017"/>
            <a:ext cx="10031105" cy="15421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68991" y="3125337"/>
            <a:ext cx="11318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ই-পূর্জি ও ই-</a:t>
            </a:r>
            <a:r>
              <a:rPr lang="en-US" sz="4000" dirty="0" err="1" smtClean="0"/>
              <a:t>টিকিট</a:t>
            </a:r>
            <a:r>
              <a:rPr lang="bn-IN" sz="3600" b="1" dirty="0" smtClean="0"/>
              <a:t> </a:t>
            </a:r>
            <a:r>
              <a:rPr lang="bn-IN" sz="3600" dirty="0" smtClean="0"/>
              <a:t>সেবা সম্পর্কে ছয়টি ব্যাক্য লিখ।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8447962" y="511791"/>
            <a:ext cx="2975213" cy="10099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সময়ঃ ৬মিঃ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8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67184"/>
            <a:ext cx="6320672" cy="6690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3" y="205820"/>
            <a:ext cx="5429694" cy="665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1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26576"/>
            <a:ext cx="11912958" cy="679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77421" y="1"/>
            <a:ext cx="3302758" cy="1378423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দলীয় কাজ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n 2"/>
          <p:cNvSpPr/>
          <p:nvPr/>
        </p:nvSpPr>
        <p:spPr>
          <a:xfrm>
            <a:off x="6509982" y="-150125"/>
            <a:ext cx="4817659" cy="171961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সময়ঃ</a:t>
            </a:r>
            <a:r>
              <a:rPr lang="en-US" sz="2400" dirty="0">
                <a:solidFill>
                  <a:schemeClr val="tx1"/>
                </a:solidFill>
              </a:rPr>
              <a:t>৫</a:t>
            </a:r>
            <a:r>
              <a:rPr lang="bn-IN" sz="2400" dirty="0" smtClean="0">
                <a:solidFill>
                  <a:schemeClr val="tx1"/>
                </a:solidFill>
              </a:rPr>
              <a:t>মিঃ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Wave 3"/>
          <p:cNvSpPr/>
          <p:nvPr/>
        </p:nvSpPr>
        <p:spPr>
          <a:xfrm>
            <a:off x="1" y="1835623"/>
            <a:ext cx="10249468" cy="2047164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bn-IN" sz="4000" dirty="0" smtClean="0">
                <a:solidFill>
                  <a:schemeClr val="tx1"/>
                </a:solidFill>
              </a:rPr>
              <a:t>যেকোন পাঁচটি ই-সেবার নাম লিখ।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2956" y="4694830"/>
            <a:ext cx="8338782" cy="147395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086" y="4339987"/>
            <a:ext cx="10877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  </a:t>
            </a:r>
            <a:endParaRPr lang="bn-IN" sz="3600" dirty="0" smtClean="0"/>
          </a:p>
          <a:p>
            <a:r>
              <a:rPr lang="bn-IN" sz="3600" dirty="0" smtClean="0"/>
              <a:t>ই-টিকিট, টেলিমেডিসিন,  ই-এমটিএস</a:t>
            </a:r>
            <a:r>
              <a:rPr lang="en-US" sz="3600" dirty="0" smtClean="0"/>
              <a:t>,</a:t>
            </a:r>
            <a:r>
              <a:rPr lang="bn-IN" sz="3600" dirty="0" smtClean="0"/>
              <a:t> </a:t>
            </a:r>
          </a:p>
          <a:p>
            <a:r>
              <a:rPr lang="bn-IN" sz="3600" dirty="0" smtClean="0"/>
              <a:t>ই-পূর্জি,   ই-পর্চা</a:t>
            </a:r>
          </a:p>
        </p:txBody>
      </p:sp>
    </p:spTree>
    <p:extLst>
      <p:ext uri="{BB962C8B-B14F-4D97-AF65-F5344CB8AC3E}">
        <p14:creationId xmlns:p14="http://schemas.microsoft.com/office/powerpoint/2010/main" val="21594677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606722" y="259307"/>
            <a:ext cx="5363571" cy="1078174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chemeClr val="accent3"/>
                </a:solidFill>
              </a:rPr>
              <a:t>বাড়ীর কাজ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859809" y="3671247"/>
            <a:ext cx="9348716" cy="2306471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বাংলাদেশের ই-সার্ভিসের গুরুত্ব ব্যাখ্যা করো।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6090" y="2674961"/>
            <a:ext cx="3548417" cy="1228298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026089" y="1514902"/>
            <a:ext cx="3548418" cy="1078174"/>
          </a:xfrm>
          <a:prstGeom prst="triangl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49922" y="3138986"/>
            <a:ext cx="641445" cy="7915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69040" y="3029803"/>
            <a:ext cx="682388" cy="51861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46961" y="4326340"/>
            <a:ext cx="45174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ধন্যবাদ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52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0555" y="962167"/>
            <a:ext cx="2169994" cy="107134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পরিচিতি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36979" y="2797791"/>
            <a:ext cx="5254388" cy="336417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কানিজ তানজিলা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সহকারী শিক্ষক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মঙ্গলবাড়ী সিরাজিয়া উচ্চ বিদ্যালয়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ধামইর হাট, নওগাঁ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00549" y="2033516"/>
            <a:ext cx="5486400" cy="412844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solidFill>
                  <a:schemeClr val="tx1"/>
                </a:solidFill>
              </a:rPr>
              <a:t>শ্রেণীঃ নবম</a:t>
            </a:r>
          </a:p>
          <a:p>
            <a:pPr algn="just"/>
            <a:r>
              <a:rPr lang="bn-IN" sz="2800" dirty="0" smtClean="0">
                <a:solidFill>
                  <a:schemeClr val="tx1"/>
                </a:solidFill>
              </a:rPr>
              <a:t>বিষয়ঃ তথ্য ও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bn-IN" sz="2800" dirty="0" smtClean="0">
                <a:solidFill>
                  <a:schemeClr val="tx1"/>
                </a:solidFill>
              </a:rPr>
              <a:t>যোগাযোগ প্রযুক্তি</a:t>
            </a:r>
          </a:p>
          <a:p>
            <a:pPr algn="just"/>
            <a:r>
              <a:rPr lang="bn-IN" sz="2800" dirty="0" smtClean="0">
                <a:solidFill>
                  <a:schemeClr val="tx1"/>
                </a:solidFill>
              </a:rPr>
              <a:t>অধ্যায়ঃ</a:t>
            </a:r>
            <a:r>
              <a:rPr lang="en-US" sz="2800" dirty="0" smtClean="0">
                <a:solidFill>
                  <a:schemeClr val="tx1"/>
                </a:solidFill>
              </a:rPr>
              <a:t>   </a:t>
            </a:r>
            <a:r>
              <a:rPr lang="bn-IN" sz="2800" dirty="0" smtClean="0">
                <a:solidFill>
                  <a:schemeClr val="tx1"/>
                </a:solidFill>
              </a:rPr>
              <a:t>প্রথম </a:t>
            </a:r>
          </a:p>
          <a:p>
            <a:pPr algn="just"/>
            <a:r>
              <a:rPr lang="bn-IN" sz="2800" dirty="0" smtClean="0">
                <a:solidFill>
                  <a:schemeClr val="tx1"/>
                </a:solidFill>
              </a:rPr>
              <a:t>আজকে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bn-IN" sz="2800" dirty="0" smtClean="0">
                <a:solidFill>
                  <a:schemeClr val="tx1"/>
                </a:solidFill>
              </a:rPr>
              <a:t>পাঠঃ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bn-IN" sz="2800" dirty="0" smtClean="0">
                <a:solidFill>
                  <a:schemeClr val="tx1"/>
                </a:solidFill>
              </a:rPr>
              <a:t>ই-সার্ভিস ও বাংলাদেশ </a:t>
            </a:r>
          </a:p>
          <a:p>
            <a:pPr algn="just"/>
            <a:r>
              <a:rPr lang="bn-IN" sz="2800" dirty="0" smtClean="0">
                <a:solidFill>
                  <a:schemeClr val="tx1"/>
                </a:solidFill>
              </a:rPr>
              <a:t>তারিখঃ২০/৩/২০২০ইং</a:t>
            </a:r>
          </a:p>
          <a:p>
            <a:pPr algn="just"/>
            <a:endParaRPr lang="bn-IN" sz="2800" dirty="0" smtClean="0">
              <a:solidFill>
                <a:schemeClr val="tx1"/>
              </a:solidFill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41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" y="722094"/>
            <a:ext cx="4476466" cy="3605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48" y="722096"/>
            <a:ext cx="3862600" cy="36052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" y="4327302"/>
            <a:ext cx="12055523" cy="2469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11689" y="0"/>
            <a:ext cx="4558352" cy="668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dirty="0" smtClean="0">
              <a:solidFill>
                <a:schemeClr val="tx1"/>
              </a:solidFill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ছবি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গুলো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লক্ষ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করো</a:t>
            </a:r>
            <a:endParaRPr lang="en-US" sz="44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709" y="722095"/>
            <a:ext cx="3633291" cy="381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40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3" y="257577"/>
            <a:ext cx="5411926" cy="6188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13" y="257577"/>
            <a:ext cx="5898523" cy="61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18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7481" y="791570"/>
            <a:ext cx="100447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6000" dirty="0"/>
              <a:t>আজকে</a:t>
            </a:r>
            <a:r>
              <a:rPr lang="en-US" sz="6000" dirty="0"/>
              <a:t> </a:t>
            </a:r>
            <a:r>
              <a:rPr lang="bn-IN" sz="6000" dirty="0" smtClean="0"/>
              <a:t>পাঠঃ</a:t>
            </a:r>
            <a:endParaRPr lang="en-US" sz="6000" dirty="0" smtClean="0"/>
          </a:p>
          <a:p>
            <a:pPr algn="just"/>
            <a:r>
              <a:rPr lang="en-US" sz="6000" dirty="0" smtClean="0"/>
              <a:t>           </a:t>
            </a:r>
            <a:r>
              <a:rPr lang="bn-IN" sz="6000" dirty="0" smtClean="0"/>
              <a:t>“</a:t>
            </a:r>
            <a:r>
              <a:rPr lang="en-US" sz="6000" dirty="0" smtClean="0"/>
              <a:t> </a:t>
            </a:r>
            <a:r>
              <a:rPr lang="bn-IN" sz="6000" dirty="0" smtClean="0"/>
              <a:t>ই-সার্ভিস </a:t>
            </a:r>
            <a:r>
              <a:rPr lang="bn-IN" sz="6000" dirty="0"/>
              <a:t>ও </a:t>
            </a:r>
            <a:r>
              <a:rPr lang="bn-IN" sz="6000" dirty="0" smtClean="0"/>
              <a:t>বাংলাদেশ” </a:t>
            </a:r>
            <a:endParaRPr lang="bn-IN" sz="6000" dirty="0"/>
          </a:p>
        </p:txBody>
      </p:sp>
    </p:spTree>
    <p:extLst>
      <p:ext uri="{BB962C8B-B14F-4D97-AF65-F5344CB8AC3E}">
        <p14:creationId xmlns:p14="http://schemas.microsoft.com/office/powerpoint/2010/main" val="38525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910" y="1173707"/>
            <a:ext cx="10469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শিখনফল</a:t>
            </a:r>
            <a:r>
              <a:rPr lang="en-US" sz="4800" dirty="0" smtClean="0"/>
              <a:t>,</a:t>
            </a:r>
            <a:endParaRPr lang="bn-IN" sz="4800" dirty="0" smtClean="0"/>
          </a:p>
          <a:p>
            <a:r>
              <a:rPr lang="en-US" sz="4800" dirty="0" err="1" smtClean="0"/>
              <a:t>এই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পাঠ</a:t>
            </a:r>
            <a:r>
              <a:rPr lang="bn-IN" sz="4800" dirty="0"/>
              <a:t> </a:t>
            </a:r>
            <a:r>
              <a:rPr lang="en-US" sz="4800" dirty="0" err="1" smtClean="0"/>
              <a:t>শেষে</a:t>
            </a:r>
            <a:r>
              <a:rPr lang="en-US" sz="4800" dirty="0" smtClean="0"/>
              <a:t> </a:t>
            </a:r>
            <a:r>
              <a:rPr lang="en-US" sz="4800" dirty="0" err="1" smtClean="0"/>
              <a:t>শিক্ষার্থী</a:t>
            </a:r>
            <a:r>
              <a:rPr lang="bn-IN" sz="4800" dirty="0" smtClean="0"/>
              <a:t>...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/>
              <a:t>ই-সেবা কি তা বলতে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/>
              <a:t>ই-পূর্জি,ই-পর্চা,ই-টিকিট,টেলিমেডিসিন,ই-এমটিএস সম্পর্কে বলতে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/>
              <a:t>বাংলাদেশে ই-সার্ভিসের গুরুত্ত্ব ব্যাখ্যা করতে পারবে।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93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6" y="0"/>
            <a:ext cx="6025414" cy="3521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19" y="0"/>
            <a:ext cx="5832143" cy="3521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306" y="228179"/>
            <a:ext cx="2361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/>
              <a:t>ই-পূর্জি</a:t>
            </a:r>
            <a:r>
              <a:rPr lang="bn-IN" sz="4000" dirty="0" smtClean="0"/>
              <a:t>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18" y="3521122"/>
            <a:ext cx="5832144" cy="3364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" y="3521122"/>
            <a:ext cx="6075453" cy="33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70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6" y="68239"/>
            <a:ext cx="6014439" cy="6673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27" y="68239"/>
            <a:ext cx="5868474" cy="66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85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9367" y="382137"/>
            <a:ext cx="3521122" cy="96899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একক কাজ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3248" y="450376"/>
            <a:ext cx="3439236" cy="72417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2263" y="2142026"/>
            <a:ext cx="11150221" cy="15285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55343" y="4638051"/>
            <a:ext cx="9389659" cy="14897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উত্তরঃ 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5594" y="2470246"/>
            <a:ext cx="5272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3600" dirty="0" smtClean="0"/>
              <a:t>ই-পূর্জি </a:t>
            </a:r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বুঝায়</a:t>
            </a:r>
            <a:r>
              <a:rPr lang="bn-IN" sz="3600" dirty="0" smtClean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9501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2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3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120</Words>
  <Application>Microsoft Office PowerPoint</Application>
  <PresentationFormat>Widescreen</PresentationFormat>
  <Paragraphs>37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Vrinda</vt:lpstr>
      <vt:lpstr>1_Retrospect</vt:lpstr>
      <vt:lpstr>2_Retrospect</vt:lpstr>
      <vt:lpstr>3_Retrospect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97</cp:revision>
  <dcterms:created xsi:type="dcterms:W3CDTF">2020-03-19T15:23:08Z</dcterms:created>
  <dcterms:modified xsi:type="dcterms:W3CDTF">2020-03-26T18:41:30Z</dcterms:modified>
</cp:coreProperties>
</file>