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38876-18AA-427F-B44B-D1472D1FEDB9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D9E8-FBB7-48F1-9962-84F360C9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7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FD9E8-FBB7-48F1-9962-84F360C921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4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30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4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89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65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482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28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42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7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75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6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06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5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6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57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32BC18-674B-4E55-8DC5-42C53F2E5EE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979A70-5070-48E8-BED4-68D779E6A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9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59035" y="678873"/>
            <a:ext cx="2590800" cy="914400"/>
          </a:xfrm>
          <a:prstGeom prst="ellipse">
            <a:avLst/>
          </a:prstGeom>
          <a:solidFill>
            <a:srgbClr val="FFFF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93671" y="535908"/>
            <a:ext cx="252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IN" sz="2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00545" y="1879202"/>
            <a:ext cx="10377055" cy="428607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220" y="1523999"/>
            <a:ext cx="191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7127" y="3435926"/>
            <a:ext cx="953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নিষিক্তকরণের অতি প্রয়োজনীয় উপকরন কী কী তালিকা কর 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218" y="526473"/>
            <a:ext cx="151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1819" y="1180375"/>
            <a:ext cx="429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নিষেক কোথায় ঘটে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7455" y="1727078"/>
            <a:ext cx="8880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১)পরাগধানীতে ;                                                ২)গর্ভদন্ডে;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৩)ভ্রুণথলিতে;                                                    ৪)গর্ভমুন্ডে।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2328" y="3006437"/>
            <a:ext cx="6386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জনন কোষ কত প্রকার কী কী 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নিষিক্তকরণের ফলে কী উৎপন্ন হয়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692727" y="630381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2119746" y="2360243"/>
            <a:ext cx="346364" cy="296623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6692" y="817418"/>
            <a:ext cx="2382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0073" y="3144981"/>
            <a:ext cx="709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নিষিক্তকরণ প্রক্রিয়ার চিহ্নিত চিত্র অঙ্কন কর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526473"/>
            <a:ext cx="3394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357470"/>
            <a:ext cx="10307782" cy="48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845127" y="2193850"/>
            <a:ext cx="5264727" cy="3932594"/>
          </a:xfrm>
          <a:prstGeom prst="wave">
            <a:avLst>
              <a:gd name="adj1" fmla="val 12500"/>
              <a:gd name="adj2" fmla="val 789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23164" y="665018"/>
            <a:ext cx="146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45128" y="817418"/>
            <a:ext cx="1620981" cy="137643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5127" y="2507673"/>
            <a:ext cx="5444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রাসেল আহমেদ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শিক্ষক;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হাজী আব্দুল হেকিম ভূঁইয়া হাইস্কুল এন্ড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কলেজ;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 , হবিগঞ্জ।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০১৭৩৫৯৩৩০৯৬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sz="2800" dirty="0" smtClean="0">
                <a:latin typeface="Arial Narrow" panose="020B0606020202030204" pitchFamily="34" charset="0"/>
                <a:cs typeface="NikoshBAN" panose="02000000000000000000" pitchFamily="2" charset="0"/>
              </a:rPr>
              <a:t>19rashel86@gmail.com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6511640" y="1505634"/>
            <a:ext cx="4571999" cy="4290077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10058" y="2507673"/>
            <a:ext cx="3151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শ্রেণিঃঅষ্টম;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বিজ্ঞান;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চতুর্থ;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মিনিট;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২২/০৩/২০ ইং।</a:t>
            </a: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8765" y="526473"/>
            <a:ext cx="270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চিত্রটি লক্ষ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97" y="1176010"/>
            <a:ext cx="7319021" cy="4801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323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050472" y="1316182"/>
            <a:ext cx="8326582" cy="4959927"/>
          </a:xfrm>
          <a:prstGeom prst="wave">
            <a:avLst>
              <a:gd name="adj1" fmla="val 12500"/>
              <a:gd name="adj2" fmla="val 1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09454" y="1898073"/>
            <a:ext cx="272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নিষিক্তকরণ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1" y="671691"/>
            <a:ext cx="7315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endParaRPr lang="bn-IN" sz="36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এই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নিষিক্তকরণ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ভ্রুণথলির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 ব্যাখ্যা করতে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নিষিক্তকরণ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 বিশ্লেষণ করতে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পারবে।স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7473" y="687472"/>
            <a:ext cx="5188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চিত্রটি লক্ষ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1709" y="5223163"/>
            <a:ext cx="1026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নিষিক্তকরণঃ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শুক্রাণু ও ডিম্বাণুর মিলন হওয়াকে নিশিক্তকরণ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2774" y="1162201"/>
            <a:ext cx="9365672" cy="410945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44145" y="2968032"/>
            <a:ext cx="3435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পরাগনালী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799" y="3560618"/>
            <a:ext cx="3380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প্রতিপাদ কোষ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1625" y="3712227"/>
            <a:ext cx="1849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ডিম্বাণু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3746" y="1842655"/>
            <a:ext cx="245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পরাগরেণু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705600" y="2027321"/>
            <a:ext cx="6234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flipH="1">
            <a:off x="5631873" y="3264600"/>
            <a:ext cx="540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5902038" y="3109739"/>
            <a:ext cx="630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53746" y="4095598"/>
            <a:ext cx="321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পুং-গ্যামেট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085610" y="3910932"/>
            <a:ext cx="1368136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895112" y="4066309"/>
            <a:ext cx="1558634" cy="213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6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0" grpId="0"/>
      <p:bldP spid="11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0884" y="558425"/>
            <a:ext cx="2279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লক্ষ কর।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54" y="1032071"/>
            <a:ext cx="5274087" cy="39555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67940" y="1221509"/>
            <a:ext cx="1565563" cy="3949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22899" y="2034140"/>
            <a:ext cx="1627917" cy="3192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02567" y="2387522"/>
            <a:ext cx="1530935" cy="311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78317" y="2733545"/>
            <a:ext cx="1572499" cy="277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54075" y="3080210"/>
            <a:ext cx="1579427" cy="331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22899" y="3439428"/>
            <a:ext cx="1610603" cy="298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54075" y="3817727"/>
            <a:ext cx="1579427" cy="320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67939" y="1627212"/>
            <a:ext cx="1565563" cy="3949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54075" y="4194602"/>
            <a:ext cx="1579427" cy="320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96292" y="5449301"/>
            <a:ext cx="9725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ভ্রূণথলিঃ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প্রতিপাদ কোষ, গৌণ নিউক্লিয়াস, ডিম্বাণু ও সহকারী কোষ নিয়ে ভ্রূণথলি গঠিত।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3" y="1043551"/>
            <a:ext cx="2791391" cy="374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5854" y="1510146"/>
            <a:ext cx="235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0362" y="3255816"/>
            <a:ext cx="9074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/>
              <a:t>ভ্রূণথলি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গঠন নিষিক্তকরণের পূর্বশর্ত ব্যাখ্যা কর।</a:t>
            </a:r>
            <a:r>
              <a:rPr lang="bn-IN" sz="3600" dirty="0" smtClean="0"/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44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6457" y="514988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লক্ষ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7" y="1038208"/>
            <a:ext cx="4222173" cy="3059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098" y="4097753"/>
            <a:ext cx="60682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নিষিক্তকরণ প্রক্রিয়াঃ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পরাগধানী হতে পরাগরেণু গর্ভমুন্ডে পতিত হয়ে অঙ্কুরিত হয়; পরাগ নালী গঠিত হয়ে তা ডিম্বকরন্ধ্রে পৌঁছায় ;পরাগ নিউক্লিয়াসটি দুটি পুং-গ্যামেট সৃষ্টি করে এবং একটি পুং-গ্যামেট ডিম্বাণুর সাথে ও অপর পুং-গ্যামেটটি গৌণ নিউক্লিয়াসের সাথে যুক্ত হয়।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6283777" y="901730"/>
            <a:ext cx="5677995" cy="490451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387</TotalTime>
  <Words>218</Words>
  <Application>Microsoft Office PowerPoint</Application>
  <PresentationFormat>Widescreen</PresentationFormat>
  <Paragraphs>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Garamond</vt:lpstr>
      <vt:lpstr>NikoshBAN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76</cp:revision>
  <dcterms:created xsi:type="dcterms:W3CDTF">2020-03-22T16:45:57Z</dcterms:created>
  <dcterms:modified xsi:type="dcterms:W3CDTF">2020-03-27T05:08:11Z</dcterms:modified>
</cp:coreProperties>
</file>