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61" r:id="rId4"/>
    <p:sldId id="266" r:id="rId5"/>
    <p:sldId id="258" r:id="rId6"/>
    <p:sldId id="277" r:id="rId7"/>
    <p:sldId id="278" r:id="rId8"/>
    <p:sldId id="275" r:id="rId9"/>
    <p:sldId id="276" r:id="rId10"/>
    <p:sldId id="264" r:id="rId11"/>
    <p:sldId id="265" r:id="rId12"/>
    <p:sldId id="268" r:id="rId13"/>
    <p:sldId id="267" r:id="rId14"/>
    <p:sldId id="269" r:id="rId15"/>
    <p:sldId id="260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6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C8EDF-2B3F-472E-9936-E297E543B041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A05B0-969D-4027-AD21-E2561F0E3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16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24739-C75E-4735-8B18-84ED4A96A6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2791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24739-C75E-4735-8B18-84ED4A96A6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327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B8397-0889-4FC7-B5D5-7076390A17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37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EB74D-7087-4FBE-9594-E461D363952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77065"/>
            <a:ext cx="8534400" cy="5637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66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128588" y="5741319"/>
            <a:ext cx="254919" cy="25943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865770" y="5741319"/>
            <a:ext cx="278230" cy="25943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9939"/>
            <a:ext cx="5715000" cy="5505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43200" y="2438400"/>
            <a:ext cx="3886200" cy="1066800"/>
          </a:xfrm>
        </p:spPr>
        <p:txBody>
          <a:bodyPr>
            <a:no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7617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295400"/>
            <a:ext cx="5410200" cy="1295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5486400"/>
            <a:ext cx="200567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 ০৫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276600"/>
            <a:ext cx="7086600" cy="1676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থেকে ঘটনা ও লেনদেন গুলো চিহ্নিত কর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8382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458200" y="637032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91200" y="228600"/>
            <a:ext cx="2895600" cy="1905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791200" y="2286000"/>
            <a:ext cx="2895600" cy="1981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2286000"/>
            <a:ext cx="2819400" cy="20574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" y="248478"/>
            <a:ext cx="2819400" cy="1961322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1524000" y="4572000"/>
            <a:ext cx="2057400" cy="19050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ঘটনা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6781800" y="4419600"/>
            <a:ext cx="2057400" cy="1905000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8382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249 C 0.1 0.03654 0.62622 0.16559 0.6217 0.28215 C 0.61719 0.39871 0.07917 0.62373 -0.03142 0.6864 C -0.14201 0.74908 -0.0401 0.7278 -0.04184 0.65773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5 0.06591 C -0.02569 -0.20884 0.13646 -0.48289 0.25191 -0.43247 C 0.36736 -0.38183 0.46285 0.23728 0.50538 0.36887 " pathEditMode="relative" rAng="0" ptsTypes="AAA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0472E-6 C -0.07917 -0.00416 -0.37917 -0.13598 -0.47483 -0.02451 C -0.57049 0.08696 -0.55348 0.52452 -0.57431 0.66883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9981E-6 C -0.14341 -0.12373 -0.18785 -0.14177 -0.29306 -0.20121 C -0.39827 -0.26064 -0.67431 -0.43641 -0.6316 -0.35639 C -0.58889 -0.27637 -0.16094 0.14639 -0.03716 0.27867 " pathEditMode="relative" rAng="0" ptsTypes="aaaa">
                                      <p:cBhvr>
                                        <p:cTn id="4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324600" y="3276600"/>
            <a:ext cx="2514600" cy="14478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স্বয়ংসম্পূর্ণ ও স্বতন্ত্র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4038600"/>
            <a:ext cx="2514600" cy="1524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অদৃশ্যমান লেনদেন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2209800"/>
            <a:ext cx="2514600" cy="2286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লেনদেনের  বৈশিষ্ট্য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304800"/>
            <a:ext cx="32766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অর্থের অংকে পরিমাপযোগ্য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62600" y="304800"/>
            <a:ext cx="3352800" cy="1219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আর্থিক অবস্থার পরিবর্তন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57600" y="5105400"/>
            <a:ext cx="2514600" cy="14478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দু’টি পক্ষ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2628900" y="1638300"/>
            <a:ext cx="1219200" cy="11430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5410200" y="1371600"/>
            <a:ext cx="1371600" cy="13716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2286000" y="3657600"/>
            <a:ext cx="1219202" cy="76200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3962400" y="4572000"/>
            <a:ext cx="990600" cy="2286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34000" y="3581400"/>
            <a:ext cx="1066800" cy="3048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ction Button: Back or Previous 46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8382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Forward or Next 47">
            <a:hlinkClick r:id="" action="ppaction://hlinkshowjump?jump=nextslide" highlightClick="1"/>
          </p:cNvPr>
          <p:cNvSpPr/>
          <p:nvPr/>
        </p:nvSpPr>
        <p:spPr>
          <a:xfrm>
            <a:off x="8442960" y="64008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990600"/>
            <a:ext cx="44196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352800"/>
            <a:ext cx="69342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 এর বৈশিষ্ট্যগুলি ব্যাখ্যা কর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5486400"/>
            <a:ext cx="1975221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15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5240" y="6400800"/>
            <a:ext cx="8382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143000"/>
            <a:ext cx="4114800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0480" y="6400800"/>
            <a:ext cx="8382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58200" y="637032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" y="32004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 লিখিত প্রশ্নগুলোর উত্তর দাও।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 লেনদেন এবং কোনগুলো লেনদেন নয়।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381000"/>
            <a:ext cx="4191000" cy="175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মিনারে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রওয়ানা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399" y="4343400"/>
            <a:ext cx="4191001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ম্যানেজার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" y="2514600"/>
            <a:ext cx="4114800" cy="1447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ব্যসায়ের জন্য পণ্য ক্রয় ১০,০০০ টাকা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381000"/>
            <a:ext cx="39624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সফিক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জয়ের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আনন্দে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উল্লাস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81600" y="2286000"/>
            <a:ext cx="3810000" cy="1676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মিতু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২০০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বেতন দেওয়া হল।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4267200"/>
            <a:ext cx="3886200" cy="1752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এমরান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৭০০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কাতল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কিনলেন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740" y="2734270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b="1" dirty="0" smtClean="0">
                <a:solidFill>
                  <a:srgbClr val="002060"/>
                </a:solidFill>
                <a:sym typeface="Wingdings 2"/>
              </a:rPr>
              <a:t>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678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sym typeface="Wingdings 2"/>
              </a:rPr>
              <a:t>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71140" y="4572000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b="1" dirty="0" smtClean="0">
                <a:solidFill>
                  <a:srgbClr val="002060"/>
                </a:solidFill>
                <a:sym typeface="Wingdings 2"/>
              </a:rPr>
              <a:t>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24400" y="2581870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b="1" dirty="0" smtClean="0">
                <a:solidFill>
                  <a:srgbClr val="002060"/>
                </a:solidFill>
                <a:sym typeface="Wingdings 2"/>
              </a:rPr>
              <a:t>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76200" y="46482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sym typeface="Wingdings 2"/>
              </a:rPr>
              <a:t>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152400" y="8307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sym typeface="Wingdings 2"/>
              </a:rPr>
              <a:t>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9" name="Action Button: Back or Previous 48">
            <a:hlinkClick r:id="" action="ppaction://hlinkshowjump?jump=previousslide" highlightClick="1"/>
          </p:cNvPr>
          <p:cNvSpPr/>
          <p:nvPr/>
        </p:nvSpPr>
        <p:spPr>
          <a:xfrm>
            <a:off x="15240" y="6400800"/>
            <a:ext cx="838200" cy="4572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ction Button: Forward or Next 49">
            <a:hlinkClick r:id="" action="ppaction://hlinkshowjump?jump=nex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38" grpId="0"/>
      <p:bldP spid="39" grpId="0"/>
      <p:bldP spid="42" grpId="0"/>
      <p:bldP spid="44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2590800" y="0"/>
            <a:ext cx="4114800" cy="16002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1828800"/>
            <a:ext cx="7772400" cy="46482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জনাব রায়হান একজন সফল ব্যবসায়ী।২০১৩ সালের মার্চ মাসে তার ব্যবসায়ে নিম্নোক্ত লেনদেন হয়েছে;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মার্চ – ১, নগদে মাল ক্রয় 		১৫,০০০ টাকা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মার্চ-৫, ৫,০০০ টাকা বেতনে একজন কর্মচারী নিয়োগ করা হল।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মার্চ- ৭, ঘরভাড়া দেওয়া হল           ৫,০০০ টাকা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মার্চ – ১৩, পণ্য বিক্রয় করা হল    ২০,০০০ টাকা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মার্চ ২০, ৪০০০ টাকার ফরমায়েশ প্রদান করা হল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ঘটনাগুলো লেনদেন নয় তা লিখ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 লেনদেনের পরিমান কত টাকা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ঘটনা এবং লেনদেনের পার্থক্য নির্ণয় কর ?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0" y="6370320"/>
            <a:ext cx="8382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473440" y="64008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533400" y="609600"/>
            <a:ext cx="7924800" cy="5791200"/>
          </a:xfrm>
          <a:prstGeom prst="irregularSeal2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</a:p>
          <a:p>
            <a:pPr algn="ctr"/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0480" y="6385560"/>
            <a:ext cx="838200" cy="4572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27720" y="6400800"/>
            <a:ext cx="685800" cy="4572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28588" y="5741319"/>
            <a:ext cx="254919" cy="25943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865770" y="5741319"/>
            <a:ext cx="278230" cy="25943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" name="Rectangle 1"/>
          <p:cNvSpPr/>
          <p:nvPr/>
        </p:nvSpPr>
        <p:spPr>
          <a:xfrm>
            <a:off x="228600" y="152400"/>
            <a:ext cx="8521845" cy="5555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66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838200"/>
            <a:ext cx="2276392" cy="627100"/>
          </a:xfrm>
        </p:spPr>
        <p:txBody>
          <a:bodyPr>
            <a:noAutofit/>
          </a:bodyPr>
          <a:lstStyle/>
          <a:p>
            <a:pPr algn="l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1600200"/>
            <a:ext cx="4343400" cy="4038600"/>
          </a:xfrm>
        </p:spPr>
        <p:txBody>
          <a:bodyPr>
            <a:noAutofit/>
          </a:bodyPr>
          <a:lstStyle/>
          <a:p>
            <a:pPr algn="l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হিসাব বিজ্ঞান</a:t>
            </a:r>
            <a:endParaRPr lang="bn-BD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bn-BD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endParaRPr lang="bn-BD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প্রশান্ত 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 সাহা </a:t>
            </a:r>
          </a:p>
          <a:p>
            <a:pPr algn="l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(ব্যবসায় শিক্ষা )</a:t>
            </a:r>
          </a:p>
          <a:p>
            <a:pPr algn="l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মহাজন ঘশিবাড়ীয়া মাধ্যমিক বিদ্যালয়।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995" dirty="0"/>
              <a:t> </a:t>
            </a:r>
            <a:endParaRPr lang="en-US" sz="2995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7200"/>
            <a:ext cx="3756600" cy="5071378"/>
          </a:xfrm>
        </p:spPr>
      </p:pic>
    </p:spTree>
    <p:extLst>
      <p:ext uri="{BB962C8B-B14F-4D97-AF65-F5344CB8AC3E}">
        <p14:creationId xmlns="" xmlns:p14="http://schemas.microsoft.com/office/powerpoint/2010/main" val="4724636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429000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0480" y="6370320"/>
            <a:ext cx="8382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2057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2667000"/>
            <a:ext cx="5715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 কি তা বলতে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3276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ঘটনা ও লেনদেন  চিহ্নিত করতে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3810000"/>
            <a:ext cx="746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 এর বৈশিষ্ট্য  ব্যাখ্যা করতে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1219200"/>
            <a:ext cx="64770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 ক্লিপটি দেখ এবং চিন্তা কর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70481086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3226" name="Packager Shell Object" showAsIcon="1" r:id="rId3" imgW="914400" imgH="714240" progId="Package">
              <p:embed/>
            </p:oleObj>
          </a:graphicData>
        </a:graphic>
      </p:graphicFrame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8382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4495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ও পণ্যের মধ্যে লেনদেন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3124200"/>
            <a:ext cx="70866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লেনদেন ও লেনদেনের বৈশিষ্ট্য </a:t>
            </a:r>
            <a:endParaRPr lang="en-US" sz="5400" dirty="0">
              <a:solidFill>
                <a:srgbClr val="00206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0480" y="6400800"/>
            <a:ext cx="8382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1447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আজকের বিষয়-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তোমারা ছবিতে কী দেখতে পাচ্ছ ?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1148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4600" y="5867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ঘটনা ঘটছে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105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কুশল বিনিময় করছে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1524000"/>
            <a:ext cx="4038600" cy="33528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0" y="5181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বিষয় নিয়ে আলোচনা 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2401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371600"/>
            <a:ext cx="8077200" cy="1362075"/>
          </a:xfrm>
        </p:spPr>
        <p:txBody>
          <a:bodyPr>
            <a:noAutofit/>
          </a:bodyPr>
          <a:lstStyle/>
          <a:p>
            <a: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দৃষ্টিকোন হতে পৃথিবীতে যা কিছু ঘটে সব কিছুই এক একটি ঘটনা। </a:t>
            </a:r>
            <a:b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bn-BD" b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762001"/>
            <a:ext cx="7239000" cy="60959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bn-BD" sz="1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কী তোমরা বলতে পারবে </a:t>
            </a:r>
            <a:r>
              <a:rPr lang="bn-BD" sz="1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 </a:t>
            </a:r>
            <a:r>
              <a:rPr lang="bn-BD" sz="1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sz="1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48311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শিশুকে চাঁদ দেখাছে।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16891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 বল খেলছে।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930914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৫,০০০ টাকা বেত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2910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05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দিচ্ছে তার বিনিময় পণ্য নিচ্ছে।অর্থাৎ অর্থ ও পণ্যের আদান প্রদান হচ্ছে।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5359400" cy="4019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73009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763000" cy="2057400"/>
          </a:xfrm>
        </p:spPr>
        <p:txBody>
          <a:bodyPr>
            <a:noAutofit/>
          </a:bodyPr>
          <a:lstStyle/>
          <a:p>
            <a: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দৃষ্টিকোন হতে পৃথিবীতে যা কিছু ঘটে সব কিছুই এক একটি ঘটনা। আর যে সব ঘটনার সাথে অর্থের আদান-প্রদান  হয় সেই সব ঘটনাগুলোকে লেন-দেন বলে। </a:t>
            </a:r>
            <a:b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-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762000"/>
            <a:ext cx="7772400" cy="7620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কী তোমরা বলতে পারবে লেন-দেন কী ?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0165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 জন্য পণ্য ক্রয়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1500.00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7023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কর্মচরীর বেতন প্রদান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5000.00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3881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 বিক্রয়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10000.00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ইত্যাদি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122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704</TotalTime>
  <Words>335</Words>
  <Application>Microsoft Office PowerPoint</Application>
  <PresentationFormat>On-screen Show (4:3)</PresentationFormat>
  <Paragraphs>82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সবাইকে শুভেচ্ছা </vt:lpstr>
      <vt:lpstr>পরিচিতি</vt:lpstr>
      <vt:lpstr>Slide 3</vt:lpstr>
      <vt:lpstr>Slide 4</vt:lpstr>
      <vt:lpstr>Slide 5</vt:lpstr>
      <vt:lpstr>তোমারা ছবিতে কী দেখতে পাচ্ছ ?</vt:lpstr>
      <vt:lpstr>ব্যবসায়িক দৃষ্টিকোন হতে পৃথিবীতে যা কিছু ঘটে সব কিছুই এক একটি ঘটনা।  যেমন - </vt:lpstr>
      <vt:lpstr>তোমরা ছবিতে কী দেখতে পাচ্ছ ?</vt:lpstr>
      <vt:lpstr>ব্যবসায়িক দৃষ্টিকোন হতে পৃথিবীতে যা কিছু ঘটে সব কিছুই এক একটি ঘটনা। আর যে সব ঘটনার সাথে অর্থের আদান-প্রদান  হয় সেই সব ঘটনাগুলোকে লেন-দেন বলে।  যেমন - 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NAEM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WC</cp:lastModifiedBy>
  <cp:revision>196</cp:revision>
  <dcterms:created xsi:type="dcterms:W3CDTF">2011-11-16T04:53:24Z</dcterms:created>
  <dcterms:modified xsi:type="dcterms:W3CDTF">2015-09-07T17:56:39Z</dcterms:modified>
</cp:coreProperties>
</file>