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2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6" r:id="rId2"/>
    <p:sldId id="263" r:id="rId3"/>
    <p:sldId id="267" r:id="rId4"/>
    <p:sldId id="268" r:id="rId5"/>
    <p:sldId id="256" r:id="rId6"/>
    <p:sldId id="272" r:id="rId7"/>
    <p:sldId id="273" r:id="rId8"/>
    <p:sldId id="280" r:id="rId9"/>
    <p:sldId id="274" r:id="rId10"/>
    <p:sldId id="257" r:id="rId11"/>
    <p:sldId id="269" r:id="rId12"/>
    <p:sldId id="278" r:id="rId13"/>
    <p:sldId id="279" r:id="rId14"/>
    <p:sldId id="277" r:id="rId15"/>
    <p:sldId id="275" r:id="rId16"/>
    <p:sldId id="283" r:id="rId17"/>
    <p:sldId id="282" r:id="rId18"/>
    <p:sldId id="276" r:id="rId19"/>
    <p:sldId id="271" r:id="rId20"/>
    <p:sldId id="259" r:id="rId21"/>
    <p:sldId id="265" r:id="rId22"/>
    <p:sldId id="260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189EE2-01A3-4F7B-B506-B3F2AC3A980E}" type="doc">
      <dgm:prSet loTypeId="urn:microsoft.com/office/officeart/2005/8/layout/radial5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9997315-C177-44BC-825F-6FB2D3DE2B35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51EB49BE-44DF-4756-A0AD-22C74AB9AAEC}" type="parTrans" cxnId="{BB2F220C-D1C4-4851-A9BD-8BE4D59B8D2A}">
      <dgm:prSet/>
      <dgm:spPr/>
      <dgm:t>
        <a:bodyPr/>
        <a:lstStyle/>
        <a:p>
          <a:endParaRPr lang="en-US"/>
        </a:p>
      </dgm:t>
    </dgm:pt>
    <dgm:pt modelId="{7A3E9435-A941-4B8F-9C80-785270DE6677}" type="sibTrans" cxnId="{BB2F220C-D1C4-4851-A9BD-8BE4D59B8D2A}">
      <dgm:prSet/>
      <dgm:spPr/>
      <dgm:t>
        <a:bodyPr/>
        <a:lstStyle/>
        <a:p>
          <a:endParaRPr lang="en-US"/>
        </a:p>
      </dgm:t>
    </dgm:pt>
    <dgm:pt modelId="{7D02F56A-E87E-437F-B51D-995BFAE4910B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টোনার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35C07AA-4D7E-4C94-8744-851CD8F66AE8}" type="parTrans" cxnId="{33A1C951-2747-4C2F-9267-7CFDDC51DB1C}">
      <dgm:prSet/>
      <dgm:spPr/>
      <dgm:t>
        <a:bodyPr/>
        <a:lstStyle/>
        <a:p>
          <a:endParaRPr lang="en-US"/>
        </a:p>
      </dgm:t>
    </dgm:pt>
    <dgm:pt modelId="{0836674F-BDB3-40A6-8D4F-FAB5234989BE}" type="sibTrans" cxnId="{33A1C951-2747-4C2F-9267-7CFDDC51DB1C}">
      <dgm:prSet/>
      <dgm:spPr/>
      <dgm:t>
        <a:bodyPr/>
        <a:lstStyle/>
        <a:p>
          <a:endParaRPr lang="en-US"/>
        </a:p>
      </dgm:t>
    </dgm:pt>
    <dgm:pt modelId="{619B9638-71E1-480D-A285-B129E656D6D4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নেটওয়ার্ক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BAD7982-180D-4068-9278-26CF1EBF3E9B}" type="parTrans" cxnId="{DD016825-19D3-44C9-B633-1F0C4E52D8F5}">
      <dgm:prSet/>
      <dgm:spPr/>
      <dgm:t>
        <a:bodyPr/>
        <a:lstStyle/>
        <a:p>
          <a:endParaRPr lang="en-US"/>
        </a:p>
      </dgm:t>
    </dgm:pt>
    <dgm:pt modelId="{ED12FC2E-FB90-46F8-A029-9D8CE341DC50}" type="sibTrans" cxnId="{DD016825-19D3-44C9-B633-1F0C4E52D8F5}">
      <dgm:prSet/>
      <dgm:spPr/>
      <dgm:t>
        <a:bodyPr/>
        <a:lstStyle/>
        <a:p>
          <a:endParaRPr lang="en-US"/>
        </a:p>
      </dgm:t>
    </dgm:pt>
    <dgm:pt modelId="{43CC59FA-8EB7-42FC-9503-D733168B1ECD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কাগজবিহীন অফিস 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F0C6F08C-BB08-46A3-8E92-CA2C8DBDCB18}" type="parTrans" cxnId="{4552F15C-F385-472E-8D4D-D634097D84B7}">
      <dgm:prSet/>
      <dgm:spPr/>
      <dgm:t>
        <a:bodyPr/>
        <a:lstStyle/>
        <a:p>
          <a:endParaRPr lang="en-US"/>
        </a:p>
      </dgm:t>
    </dgm:pt>
    <dgm:pt modelId="{140F1B81-6466-4DF6-97AD-D03F313B5539}" type="sibTrans" cxnId="{4552F15C-F385-472E-8D4D-D634097D84B7}">
      <dgm:prSet/>
      <dgm:spPr/>
      <dgm:t>
        <a:bodyPr/>
        <a:lstStyle/>
        <a:p>
          <a:endParaRPr lang="en-US"/>
        </a:p>
      </dgm:t>
    </dgm:pt>
    <dgm:pt modelId="{1EBA7484-A001-4936-BF7A-E1DDDBF877B8}">
      <dgm:prSet phldrT="[Text]"/>
      <dgm:spPr/>
      <dgm:t>
        <a:bodyPr/>
        <a:lstStyle/>
        <a:p>
          <a:r>
            <a: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ইলেক্ট্রনিক ভোটার মেশিন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C928033-8190-4650-A865-14A08EA55476}" type="parTrans" cxnId="{FD123ED9-CB1E-4330-B0D0-5830FE8333E4}">
      <dgm:prSet/>
      <dgm:spPr/>
      <dgm:t>
        <a:bodyPr/>
        <a:lstStyle/>
        <a:p>
          <a:endParaRPr lang="en-US"/>
        </a:p>
      </dgm:t>
    </dgm:pt>
    <dgm:pt modelId="{EA3AB7E3-C53C-4CE8-A15D-A38DC2022079}" type="sibTrans" cxnId="{FD123ED9-CB1E-4330-B0D0-5830FE8333E4}">
      <dgm:prSet/>
      <dgm:spPr/>
      <dgm:t>
        <a:bodyPr/>
        <a:lstStyle/>
        <a:p>
          <a:endParaRPr lang="en-US"/>
        </a:p>
      </dgm:t>
    </dgm:pt>
    <dgm:pt modelId="{E9B86F07-79F9-40D9-920C-97C41ADB1881}" type="pres">
      <dgm:prSet presAssocID="{28189EE2-01A3-4F7B-B506-B3F2AC3A980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47E27-FD98-4570-BA90-1491570D21FB}" type="pres">
      <dgm:prSet presAssocID="{49997315-C177-44BC-825F-6FB2D3DE2B35}" presName="centerShape" presStyleLbl="node0" presStyleIdx="0" presStyleCnt="1"/>
      <dgm:spPr/>
      <dgm:t>
        <a:bodyPr/>
        <a:lstStyle/>
        <a:p>
          <a:endParaRPr lang="en-US"/>
        </a:p>
      </dgm:t>
    </dgm:pt>
    <dgm:pt modelId="{AE3A2703-4E04-4B91-9ECB-8620398E1B60}" type="pres">
      <dgm:prSet presAssocID="{835C07AA-4D7E-4C94-8744-851CD8F66AE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255FFEB-1D07-436E-BB76-80662FC5F114}" type="pres">
      <dgm:prSet presAssocID="{835C07AA-4D7E-4C94-8744-851CD8F66AE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E36CE2F-0397-4885-BF9E-D383CF5CDA45}" type="pres">
      <dgm:prSet presAssocID="{7D02F56A-E87E-437F-B51D-995BFAE4910B}" presName="node" presStyleLbl="node1" presStyleIdx="0" presStyleCnt="4" custRadScaleRad="101973" custRadScaleInc="-6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289A4-6074-4C04-A9D5-109A2E7976A4}" type="pres">
      <dgm:prSet presAssocID="{BBAD7982-180D-4068-9278-26CF1EBF3E9B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87B0104-61B3-4408-AD12-E358DAB10765}" type="pres">
      <dgm:prSet presAssocID="{BBAD7982-180D-4068-9278-26CF1EBF3E9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9943F26-D16B-41C2-B2E6-A2B83492627A}" type="pres">
      <dgm:prSet presAssocID="{619B9638-71E1-480D-A285-B129E656D6D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8903E-80D0-4A0D-85FD-8917C200BF82}" type="pres">
      <dgm:prSet presAssocID="{F0C6F08C-BB08-46A3-8E92-CA2C8DBDCB18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1058217-04FF-4898-B3BA-48DD5455EE5C}" type="pres">
      <dgm:prSet presAssocID="{F0C6F08C-BB08-46A3-8E92-CA2C8DBDCB1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CCAA990-AC28-435D-8261-609EF529674F}" type="pres">
      <dgm:prSet presAssocID="{43CC59FA-8EB7-42FC-9503-D733168B1E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68FA1-15C7-47B1-BC81-B300E034E35F}" type="pres">
      <dgm:prSet presAssocID="{3C928033-8190-4650-A865-14A08EA55476}" presName="parTrans" presStyleLbl="sibTrans2D1" presStyleIdx="3" presStyleCnt="4"/>
      <dgm:spPr/>
      <dgm:t>
        <a:bodyPr/>
        <a:lstStyle/>
        <a:p>
          <a:endParaRPr lang="en-US"/>
        </a:p>
      </dgm:t>
    </dgm:pt>
    <dgm:pt modelId="{09A23714-D2D2-4627-88B0-9CEB5CDB3A21}" type="pres">
      <dgm:prSet presAssocID="{3C928033-8190-4650-A865-14A08EA55476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D94B6BB-53B7-4AB2-8737-6DC90CACB7C3}" type="pres">
      <dgm:prSet presAssocID="{1EBA7484-A001-4936-BF7A-E1DDDBF877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016825-19D3-44C9-B633-1F0C4E52D8F5}" srcId="{49997315-C177-44BC-825F-6FB2D3DE2B35}" destId="{619B9638-71E1-480D-A285-B129E656D6D4}" srcOrd="1" destOrd="0" parTransId="{BBAD7982-180D-4068-9278-26CF1EBF3E9B}" sibTransId="{ED12FC2E-FB90-46F8-A029-9D8CE341DC50}"/>
    <dgm:cxn modelId="{33A1C951-2747-4C2F-9267-7CFDDC51DB1C}" srcId="{49997315-C177-44BC-825F-6FB2D3DE2B35}" destId="{7D02F56A-E87E-437F-B51D-995BFAE4910B}" srcOrd="0" destOrd="0" parTransId="{835C07AA-4D7E-4C94-8744-851CD8F66AE8}" sibTransId="{0836674F-BDB3-40A6-8D4F-FAB5234989BE}"/>
    <dgm:cxn modelId="{305F85E4-B832-45D5-A552-D7AFDBF6C0F2}" type="presOf" srcId="{F0C6F08C-BB08-46A3-8E92-CA2C8DBDCB18}" destId="{6018903E-80D0-4A0D-85FD-8917C200BF82}" srcOrd="0" destOrd="0" presId="urn:microsoft.com/office/officeart/2005/8/layout/radial5"/>
    <dgm:cxn modelId="{C6735DC3-E840-4F6B-88EA-5378FB09FB6B}" type="presOf" srcId="{BBAD7982-180D-4068-9278-26CF1EBF3E9B}" destId="{929289A4-6074-4C04-A9D5-109A2E7976A4}" srcOrd="0" destOrd="0" presId="urn:microsoft.com/office/officeart/2005/8/layout/radial5"/>
    <dgm:cxn modelId="{792A3C41-C1DD-48A2-B438-040BA5E61E64}" type="presOf" srcId="{835C07AA-4D7E-4C94-8744-851CD8F66AE8}" destId="{AE3A2703-4E04-4B91-9ECB-8620398E1B60}" srcOrd="0" destOrd="0" presId="urn:microsoft.com/office/officeart/2005/8/layout/radial5"/>
    <dgm:cxn modelId="{370216B7-94D8-43F3-9A06-E50CD9636ABC}" type="presOf" srcId="{F0C6F08C-BB08-46A3-8E92-CA2C8DBDCB18}" destId="{61058217-04FF-4898-B3BA-48DD5455EE5C}" srcOrd="1" destOrd="0" presId="urn:microsoft.com/office/officeart/2005/8/layout/radial5"/>
    <dgm:cxn modelId="{BB2F220C-D1C4-4851-A9BD-8BE4D59B8D2A}" srcId="{28189EE2-01A3-4F7B-B506-B3F2AC3A980E}" destId="{49997315-C177-44BC-825F-6FB2D3DE2B35}" srcOrd="0" destOrd="0" parTransId="{51EB49BE-44DF-4756-A0AD-22C74AB9AAEC}" sibTransId="{7A3E9435-A941-4B8F-9C80-785270DE6677}"/>
    <dgm:cxn modelId="{B37EA8F5-D653-461E-8F88-F1D4FFA07007}" type="presOf" srcId="{619B9638-71E1-480D-A285-B129E656D6D4}" destId="{E9943F26-D16B-41C2-B2E6-A2B83492627A}" srcOrd="0" destOrd="0" presId="urn:microsoft.com/office/officeart/2005/8/layout/radial5"/>
    <dgm:cxn modelId="{CDD04361-CA7B-478C-86BC-A6F50580EE37}" type="presOf" srcId="{7D02F56A-E87E-437F-B51D-995BFAE4910B}" destId="{EE36CE2F-0397-4885-BF9E-D383CF5CDA45}" srcOrd="0" destOrd="0" presId="urn:microsoft.com/office/officeart/2005/8/layout/radial5"/>
    <dgm:cxn modelId="{B984D96F-4473-498E-97FF-16DABE46F6E1}" type="presOf" srcId="{3C928033-8190-4650-A865-14A08EA55476}" destId="{09A23714-D2D2-4627-88B0-9CEB5CDB3A21}" srcOrd="1" destOrd="0" presId="urn:microsoft.com/office/officeart/2005/8/layout/radial5"/>
    <dgm:cxn modelId="{F054E7AA-8D0C-4CF0-871F-C563E556C2C7}" type="presOf" srcId="{BBAD7982-180D-4068-9278-26CF1EBF3E9B}" destId="{287B0104-61B3-4408-AD12-E358DAB10765}" srcOrd="1" destOrd="0" presId="urn:microsoft.com/office/officeart/2005/8/layout/radial5"/>
    <dgm:cxn modelId="{4552F15C-F385-472E-8D4D-D634097D84B7}" srcId="{49997315-C177-44BC-825F-6FB2D3DE2B35}" destId="{43CC59FA-8EB7-42FC-9503-D733168B1ECD}" srcOrd="2" destOrd="0" parTransId="{F0C6F08C-BB08-46A3-8E92-CA2C8DBDCB18}" sibTransId="{140F1B81-6466-4DF6-97AD-D03F313B5539}"/>
    <dgm:cxn modelId="{FD123ED9-CB1E-4330-B0D0-5830FE8333E4}" srcId="{49997315-C177-44BC-825F-6FB2D3DE2B35}" destId="{1EBA7484-A001-4936-BF7A-E1DDDBF877B8}" srcOrd="3" destOrd="0" parTransId="{3C928033-8190-4650-A865-14A08EA55476}" sibTransId="{EA3AB7E3-C53C-4CE8-A15D-A38DC2022079}"/>
    <dgm:cxn modelId="{03957ADF-AE5A-4C1D-A0AC-3821C7A45D09}" type="presOf" srcId="{835C07AA-4D7E-4C94-8744-851CD8F66AE8}" destId="{F255FFEB-1D07-436E-BB76-80662FC5F114}" srcOrd="1" destOrd="0" presId="urn:microsoft.com/office/officeart/2005/8/layout/radial5"/>
    <dgm:cxn modelId="{D297DEB3-6FB6-4569-BFFE-F86C3FEA73A1}" type="presOf" srcId="{3C928033-8190-4650-A865-14A08EA55476}" destId="{93D68FA1-15C7-47B1-BC81-B300E034E35F}" srcOrd="0" destOrd="0" presId="urn:microsoft.com/office/officeart/2005/8/layout/radial5"/>
    <dgm:cxn modelId="{7E228A6E-C82D-4299-88AF-9653C68436A7}" type="presOf" srcId="{49997315-C177-44BC-825F-6FB2D3DE2B35}" destId="{91747E27-FD98-4570-BA90-1491570D21FB}" srcOrd="0" destOrd="0" presId="urn:microsoft.com/office/officeart/2005/8/layout/radial5"/>
    <dgm:cxn modelId="{5C0C944E-C113-4648-8858-80349797308D}" type="presOf" srcId="{1EBA7484-A001-4936-BF7A-E1DDDBF877B8}" destId="{DD94B6BB-53B7-4AB2-8737-6DC90CACB7C3}" srcOrd="0" destOrd="0" presId="urn:microsoft.com/office/officeart/2005/8/layout/radial5"/>
    <dgm:cxn modelId="{5EE4A0C8-547D-479E-A68B-553E7CA52B14}" type="presOf" srcId="{28189EE2-01A3-4F7B-B506-B3F2AC3A980E}" destId="{E9B86F07-79F9-40D9-920C-97C41ADB1881}" srcOrd="0" destOrd="0" presId="urn:microsoft.com/office/officeart/2005/8/layout/radial5"/>
    <dgm:cxn modelId="{AA24F240-7EDE-4874-824E-AE19DEE33229}" type="presOf" srcId="{43CC59FA-8EB7-42FC-9503-D733168B1ECD}" destId="{ACCAA990-AC28-435D-8261-609EF529674F}" srcOrd="0" destOrd="0" presId="urn:microsoft.com/office/officeart/2005/8/layout/radial5"/>
    <dgm:cxn modelId="{264599CF-A9BE-45E6-9D9A-912DED2A9F52}" type="presParOf" srcId="{E9B86F07-79F9-40D9-920C-97C41ADB1881}" destId="{91747E27-FD98-4570-BA90-1491570D21FB}" srcOrd="0" destOrd="0" presId="urn:microsoft.com/office/officeart/2005/8/layout/radial5"/>
    <dgm:cxn modelId="{F484BCF0-3C6C-405C-8310-25BA5065CD30}" type="presParOf" srcId="{E9B86F07-79F9-40D9-920C-97C41ADB1881}" destId="{AE3A2703-4E04-4B91-9ECB-8620398E1B60}" srcOrd="1" destOrd="0" presId="urn:microsoft.com/office/officeart/2005/8/layout/radial5"/>
    <dgm:cxn modelId="{864DD113-9C73-4C65-B320-E1FAA367231B}" type="presParOf" srcId="{AE3A2703-4E04-4B91-9ECB-8620398E1B60}" destId="{F255FFEB-1D07-436E-BB76-80662FC5F114}" srcOrd="0" destOrd="0" presId="urn:microsoft.com/office/officeart/2005/8/layout/radial5"/>
    <dgm:cxn modelId="{7639AFC1-63A3-4553-B11A-88A23A7316DA}" type="presParOf" srcId="{E9B86F07-79F9-40D9-920C-97C41ADB1881}" destId="{EE36CE2F-0397-4885-BF9E-D383CF5CDA45}" srcOrd="2" destOrd="0" presId="urn:microsoft.com/office/officeart/2005/8/layout/radial5"/>
    <dgm:cxn modelId="{5DFE604F-5D87-4FF2-883D-127257580C17}" type="presParOf" srcId="{E9B86F07-79F9-40D9-920C-97C41ADB1881}" destId="{929289A4-6074-4C04-A9D5-109A2E7976A4}" srcOrd="3" destOrd="0" presId="urn:microsoft.com/office/officeart/2005/8/layout/radial5"/>
    <dgm:cxn modelId="{674E6148-CA8C-4A00-94EB-13846E246E4B}" type="presParOf" srcId="{929289A4-6074-4C04-A9D5-109A2E7976A4}" destId="{287B0104-61B3-4408-AD12-E358DAB10765}" srcOrd="0" destOrd="0" presId="urn:microsoft.com/office/officeart/2005/8/layout/radial5"/>
    <dgm:cxn modelId="{242C3061-D6AC-4ED6-94C9-6FE3D37955A2}" type="presParOf" srcId="{E9B86F07-79F9-40D9-920C-97C41ADB1881}" destId="{E9943F26-D16B-41C2-B2E6-A2B83492627A}" srcOrd="4" destOrd="0" presId="urn:microsoft.com/office/officeart/2005/8/layout/radial5"/>
    <dgm:cxn modelId="{72707E4E-1E37-49A5-93C9-DDDA6F2841A3}" type="presParOf" srcId="{E9B86F07-79F9-40D9-920C-97C41ADB1881}" destId="{6018903E-80D0-4A0D-85FD-8917C200BF82}" srcOrd="5" destOrd="0" presId="urn:microsoft.com/office/officeart/2005/8/layout/radial5"/>
    <dgm:cxn modelId="{DA11B451-C070-4B48-A68E-826C50C2DB8E}" type="presParOf" srcId="{6018903E-80D0-4A0D-85FD-8917C200BF82}" destId="{61058217-04FF-4898-B3BA-48DD5455EE5C}" srcOrd="0" destOrd="0" presId="urn:microsoft.com/office/officeart/2005/8/layout/radial5"/>
    <dgm:cxn modelId="{D36EE3F1-6F98-4E40-B556-82DF302BDD72}" type="presParOf" srcId="{E9B86F07-79F9-40D9-920C-97C41ADB1881}" destId="{ACCAA990-AC28-435D-8261-609EF529674F}" srcOrd="6" destOrd="0" presId="urn:microsoft.com/office/officeart/2005/8/layout/radial5"/>
    <dgm:cxn modelId="{64F7CA3B-5FBC-4993-8C29-8FB3351BAB8A}" type="presParOf" srcId="{E9B86F07-79F9-40D9-920C-97C41ADB1881}" destId="{93D68FA1-15C7-47B1-BC81-B300E034E35F}" srcOrd="7" destOrd="0" presId="urn:microsoft.com/office/officeart/2005/8/layout/radial5"/>
    <dgm:cxn modelId="{CE9EABE5-78B8-4806-81E6-37287EF00C0E}" type="presParOf" srcId="{93D68FA1-15C7-47B1-BC81-B300E034E35F}" destId="{09A23714-D2D2-4627-88B0-9CEB5CDB3A21}" srcOrd="0" destOrd="0" presId="urn:microsoft.com/office/officeart/2005/8/layout/radial5"/>
    <dgm:cxn modelId="{70FCE73C-ECA9-4D17-8082-2CC75F8A157F}" type="presParOf" srcId="{E9B86F07-79F9-40D9-920C-97C41ADB1881}" destId="{DD94B6BB-53B7-4AB2-8737-6DC90CACB7C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FA9AB-36C6-4671-B393-EDC03348A425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910A-0DF7-48A6-819B-758040A7C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81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জিজ্ঞাসা করতে হবে তারা কি কি নতুন শব্দ শিখল। তারপর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উত্তর গুলোর উপরে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মাউস দিয়ে ক্লিক করলে সঠিক উত্তর পাওয়া যাবে।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5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উত্তর গুলোর উপরে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মাউস দিয়ে ক্লিক করলে সঠিক উত্তর পাওয়া যাবে।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3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7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অফিসের চিত্রের মাধ্যমে</a:t>
            </a:r>
            <a:r>
              <a:rPr lang="bn-BD" baseline="0" dirty="0" smtClean="0"/>
              <a:t> পাঠ ঘোষণা করতে হবে।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2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শিখনফলের</a:t>
            </a:r>
            <a:r>
              <a:rPr lang="bn-BD" baseline="0" dirty="0" smtClean="0"/>
              <a:t> দিকে লক্ষ্য রেখে পাঠ উপস্থাপন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ভর্তি</a:t>
            </a:r>
            <a:r>
              <a:rPr lang="bn-BD" baseline="0" dirty="0" smtClean="0"/>
              <a:t> পরিক্ষার সকল প্রক্রিয়া ও ফলাফল বর্তমানে কিসের মাধ্যমে করা হয়?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1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কাগজবিহীন</a:t>
            </a:r>
            <a:r>
              <a:rPr lang="bn-BD" baseline="0" dirty="0" smtClean="0"/>
              <a:t> অফিসের সুবিধা কি কি?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কাগজবিহীন অফিসে কাগজের ব্যবহার হয় না ফলে সুন্দর পরিবেশ</a:t>
            </a:r>
            <a:r>
              <a:rPr lang="bn-BD" baseline="0" dirty="0" smtClean="0"/>
              <a:t> তৈরি হয়।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গতানুগতিক ভোট দেওয়ার</a:t>
            </a:r>
            <a:r>
              <a:rPr lang="bn-BD" baseline="0" dirty="0" smtClean="0"/>
              <a:t> সম্পর্কে জানাতে হবে।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</a:t>
            </a:r>
            <a:r>
              <a:rPr lang="bn-BD" baseline="0" dirty="0" smtClean="0"/>
              <a:t> উত্তর লেখার পরে সম্ভাব্য সমাধান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910A-0DF7-48A6-819B-758040A7C9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7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0" y="900407"/>
            <a:ext cx="28194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057401"/>
            <a:ext cx="670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কর্মক্ষেত্রে তথ্য ও যোগাযোগ প্রযুক্তির প্রয়োজনীয়তা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ব্যাখ্যা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কর।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52841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9588" y="4548894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 অফিস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127" y="4541967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কাগজবিহীন অফিস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6051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দেখি এবং কাজগুলো বোঝার চেষ্টা করি।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r="4700"/>
          <a:stretch/>
        </p:blipFill>
        <p:spPr>
          <a:xfrm>
            <a:off x="471055" y="1819199"/>
            <a:ext cx="4045527" cy="23950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6" y="1819199"/>
            <a:ext cx="3867974" cy="23950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38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6314" y="4600545"/>
            <a:ext cx="407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 লাইনে  খবরের  কাগজ  পড়া হয়।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225386" cy="349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362200" cy="16514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418609" y="1271895"/>
            <a:ext cx="2396897" cy="18508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71455"/>
            <a:ext cx="2462706" cy="17074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16653"/>
            <a:ext cx="2838450" cy="18847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r="7121" b="4226"/>
          <a:stretch/>
        </p:blipFill>
        <p:spPr>
          <a:xfrm>
            <a:off x="3369903" y="3705570"/>
            <a:ext cx="2206540" cy="17558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33400" y="1371600"/>
            <a:ext cx="2462706" cy="1803813"/>
            <a:chOff x="533400" y="1371600"/>
            <a:chExt cx="2462706" cy="1803813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" y="1371600"/>
              <a:ext cx="2396897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252294" y="1371600"/>
            <a:ext cx="2462706" cy="1803813"/>
            <a:chOff x="533400" y="1371600"/>
            <a:chExt cx="2462706" cy="1803813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" y="1371600"/>
              <a:ext cx="2396897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98703" y="3657599"/>
            <a:ext cx="2649803" cy="1721317"/>
            <a:chOff x="346303" y="1346612"/>
            <a:chExt cx="2649803" cy="172131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3400" y="1371600"/>
              <a:ext cx="2462706" cy="16514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6303" y="1346612"/>
              <a:ext cx="2497403" cy="17213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352800" y="3657600"/>
            <a:ext cx="2223643" cy="1803813"/>
            <a:chOff x="533400" y="1371600"/>
            <a:chExt cx="2223643" cy="1803813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533400" y="1419570"/>
              <a:ext cx="2223643" cy="16034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33400" y="1371600"/>
              <a:ext cx="2223643" cy="1803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629400" y="2197306"/>
            <a:ext cx="1409700" cy="990600"/>
            <a:chOff x="6819900" y="1066800"/>
            <a:chExt cx="1409700" cy="9906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884207" y="526473"/>
            <a:ext cx="559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কাগজবিহীন অফিস  সুন্দর পরিবেশ  সৃষ্টি করে ।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44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891106" cy="23346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00600" y="4149312"/>
            <a:ext cx="3723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আজকাল ছবি প্রিন্ট না করে সরাসরি মোবাইল স্ক্রিনে বা কম্পিউটারে দেখে। 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676400"/>
            <a:ext cx="3305175" cy="23396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633" y="4202668"/>
            <a:ext cx="334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ডিজিটাল ক্যামেরা দিয়ে ছবি  তোলা হয়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3837" y="5029200"/>
            <a:ext cx="230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 মেরে ভোট দিতে হত। 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" y="1371600"/>
            <a:ext cx="6237144" cy="33411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49603" y="457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ভোট প্রদান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838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দেখে ইলেক্ট্রনিক ভোটিং মেশিনের কাজ কী তা বল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292847"/>
              </p:ext>
            </p:extLst>
          </p:nvPr>
        </p:nvGraphicFramePr>
        <p:xfrm>
          <a:off x="3505200" y="2590800"/>
          <a:ext cx="1219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5200" y="2590800"/>
                        <a:ext cx="12192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6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100" y="1124239"/>
            <a:ext cx="21717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Calibri"/>
                <a:cs typeface="NikoshBAN"/>
              </a:rPr>
              <a:t>দলগত কাজ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011269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তোমাদের স্কুলের অফিসকে কাগজবিহীন অফিসে রূপান্তর করতে হলে কী কী কাজ করতে হবে গুছিয়ে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লেখ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।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0700"/>
            <a:ext cx="27432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9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81200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সমাধানঃ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অফিসের সকলের জন্য কম্পিউটার প্রয়োজন।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শেণি কক্ষে মাল্টিমিডিয়া ব্যবহার করতে হবে।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কম্পিউটার ইন্টারনেট সংযোগ থাকতে হবে। </a:t>
            </a:r>
          </a:p>
        </p:txBody>
      </p:sp>
    </p:spTree>
    <p:extLst>
      <p:ext uri="{BB962C8B-B14F-4D97-AF65-F5344CB8AC3E}">
        <p14:creationId xmlns:p14="http://schemas.microsoft.com/office/powerpoint/2010/main" val="30272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02398704"/>
              </p:ext>
            </p:extLst>
          </p:nvPr>
        </p:nvGraphicFramePr>
        <p:xfrm>
          <a:off x="685800" y="457200"/>
          <a:ext cx="7543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2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747E27-FD98-4570-BA90-1491570D2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3A2703-4E04-4B91-9ECB-8620398E1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36CE2F-0397-4885-BF9E-D383CF5CD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9289A4-6074-4C04-A9D5-109A2E797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943F26-D16B-41C2-B2E6-A2B834926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8903E-80D0-4A0D-85FD-8917C200B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CAA990-AC28-435D-8261-609EF5296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D68FA1-15C7-47B1-BC81-B300E034E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94B6BB-53B7-4AB2-8737-6DC90CACB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3</a:t>
            </a:r>
          </a:p>
          <a:p>
            <a:pPr marL="0" indent="0">
              <a:buNone/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bn-IN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আবুল হোসেন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 (কম্পিউটার)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জয়দেবপুর ইসলামিয়া দাখিল মাদ্রাসা 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সাপাহের, নওগাঁ । 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5" t="26086" r="27955" b="43480"/>
          <a:stretch/>
        </p:blipFill>
        <p:spPr>
          <a:xfrm>
            <a:off x="1257300" y="1285240"/>
            <a:ext cx="1562100" cy="145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7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52691"/>
            <a:ext cx="807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১. কাগজবিহীন ভর্তি প্রক্রিয়া সর্বপ্রথম কোন বিশ্ববিদ্যালয়ে শুরু করে?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কাগজবিহীন অফিসের কার্যক্রম পরিচালনায় মূল ভূমিকা পালন করছে কোনটি?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		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 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5919" y="383462"/>
            <a:ext cx="1402948" cy="70788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NikoshBAN"/>
              </a:rPr>
              <a:t>মূল্যায়ন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99" y="2189018"/>
            <a:ext cx="2133601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ঢাকা 	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06436"/>
            <a:ext cx="2438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রাজশাহী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189018"/>
            <a:ext cx="3124201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জাহাঙ্গীর নগর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2895600"/>
            <a:ext cx="4728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শাহজালাল বিজ্ঞান ও প্রযুক্তি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599" y="4876800"/>
            <a:ext cx="232063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মোবাইল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62400" y="4876800"/>
            <a:ext cx="27432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কম্পিউটার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1" y="5562600"/>
            <a:ext cx="4347006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তথ্য ও যোগাযোগ প্রযুক্তি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5562600"/>
            <a:ext cx="2514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pPr algn="ctr"/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টেলিভিশন 		</a:t>
            </a:r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2493818" y="226521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8378095" y="5649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743700" y="222711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352800" y="4953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6629401" y="496685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L-Shape 20"/>
          <p:cNvSpPr/>
          <p:nvPr/>
        </p:nvSpPr>
        <p:spPr>
          <a:xfrm rot="19213881">
            <a:off x="8391951" y="302578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3563257" y="567153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2853871" y="303585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৩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বর্তমানে স্কুল কলেজ ও বিশ্ববিদ্যালয়ে ভর্তি কিসের মাধ্যমে করা হয়?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					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ভোট দেওয়া ও ভোট গননার কাজে কি ব্যবহার করা হয়?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836" y="16002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ক. মোবাইল ফোন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15240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খ. টেলিভিশন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2098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ঘ. রেডিও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313709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গ. স্মার্ট ফোন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4502727"/>
            <a:ext cx="2209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ক. প্রিন্টার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5403273"/>
            <a:ext cx="2514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গ. ই- মেইল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86200" y="4572000"/>
            <a:ext cx="4876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খ. ইলেকট্রনিক ভোটিং মেশিন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5410200"/>
            <a:ext cx="30480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জিপি এস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048000" y="242278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05600" y="1600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158345" y="232756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895600" y="46101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3269673" y="548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6359236" y="5410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L-Shape 18"/>
          <p:cNvSpPr/>
          <p:nvPr/>
        </p:nvSpPr>
        <p:spPr>
          <a:xfrm rot="19213881">
            <a:off x="3734650" y="174679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19213881">
            <a:off x="8616944" y="4663958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3080" y="1066800"/>
            <a:ext cx="2654894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491" y="3124200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তুমি ও তোমার পরিবারের সদস্যরা কর্মক্ষেত্রে  কী কী 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তথ্য ও যোগাযোগ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প্রযুক্তি ব্যবহার কর তা লেখ।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1628"/>
            <a:ext cx="3200399" cy="248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9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200400"/>
            <a:ext cx="7467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64" y="596197"/>
            <a:ext cx="4669436" cy="309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3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066799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ভিডিওটি লক্ষ করি।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11578"/>
              </p:ext>
            </p:extLst>
          </p:nvPr>
        </p:nvGraphicFramePr>
        <p:xfrm>
          <a:off x="3581400" y="2286000"/>
          <a:ext cx="1447800" cy="122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2286000"/>
                        <a:ext cx="1447800" cy="122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533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 তথ্য ও যোগাযোগ প্রযুক্তি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2" r="9242" b="14530"/>
          <a:stretch/>
        </p:blipFill>
        <p:spPr>
          <a:xfrm>
            <a:off x="864710" y="1752600"/>
            <a:ext cx="7177854" cy="2971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09800" y="4923104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অফিসে ব্যবহৃত হচ্ছে 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9144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কর্মক্ষেত্রে তথ্য ও যোগাযোগ প্রযুক্তির 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  প্রয়োজনীয়তা বলতে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hi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২। কাগজের পরিবর্তে প্রযুক্তির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ব্যবহারের সুবিধাগুলো ব্যাখ্যা করতে পারবে।   </a:t>
            </a:r>
          </a:p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৩।  ইলেকট্রিক ভোটিং মেশিন-এর কাজ লিখতে পারবে।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2566" y="3635514"/>
            <a:ext cx="376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উচ্চ শিক্ষা অর্জনের  ভর্তি পরীক্ষার বিজ্ঞপ্তি  দেওয়া হত।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7476" y="3810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 পরিক্ষার  জন্য  বিশ্ববিদ্যালয়ে গিয়ে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 দাঁড়িয়ে ভর্তি ফরম তুলতে হত।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81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ছবিগুলো দেখি এবং কাজগুলো বোঝার চেষ্টা করি।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49" y="1373152"/>
            <a:ext cx="4114800" cy="23308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7"/>
          <a:stretch/>
        </p:blipFill>
        <p:spPr>
          <a:xfrm>
            <a:off x="564573" y="1373152"/>
            <a:ext cx="3422711" cy="20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1782" y="4389283"/>
            <a:ext cx="4281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ক্যাশ টাকা জমা দিয়ে প্রবেশ পত্র নিতে হত।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495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ভর্তি পরিক্ষার ফলাফল প্রকাশিত হত খবরের কাগজে 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7885"/>
            <a:ext cx="4565073" cy="3124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088082" y="1102521"/>
            <a:ext cx="3463636" cy="3151909"/>
            <a:chOff x="4956612" y="1219200"/>
            <a:chExt cx="3832992" cy="33147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3" y="2234106"/>
              <a:ext cx="3832991" cy="229979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612" y="1219200"/>
              <a:ext cx="3832992" cy="20210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828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1520" r="15220" b="6250"/>
          <a:stretch/>
        </p:blipFill>
        <p:spPr bwMode="auto">
          <a:xfrm>
            <a:off x="1371600" y="609600"/>
            <a:ext cx="6461887" cy="4171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0396" y="510093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অনলাইনের  মাধ্যমে ভর্তি পরিক্ষার ফরম পূরণ করা হচ্ছে।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4643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 বসেই মোবাইলে বিশ্ববিদ্যালয়ে ভর্তি পরীক্ষার সকল প্রক্রিয়া সম্পন্ন করা হয়।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3943" y="429262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 এস এম এস পাঠিয়ে  বিশ্ববিদ্যালয়ে ভর্তি পরিক্ষার  ফলাফল পাওয়া যাচ্ছে।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4806"/>
            <a:ext cx="2841102" cy="42711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927764" y="1071732"/>
            <a:ext cx="4685159" cy="2966867"/>
            <a:chOff x="3927764" y="1071732"/>
            <a:chExt cx="4685159" cy="29668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1071732"/>
              <a:ext cx="4685159" cy="29668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764" y="2895600"/>
              <a:ext cx="1523998" cy="114299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24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508</Words>
  <Application>Microsoft Office PowerPoint</Application>
  <PresentationFormat>On-screen Show (4:3)</PresentationFormat>
  <Paragraphs>115</Paragraphs>
  <Slides>23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pc</cp:lastModifiedBy>
  <cp:revision>150</cp:revision>
  <dcterms:created xsi:type="dcterms:W3CDTF">2015-03-31T15:15:49Z</dcterms:created>
  <dcterms:modified xsi:type="dcterms:W3CDTF">2020-03-26T16:38:35Z</dcterms:modified>
</cp:coreProperties>
</file>