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9" r:id="rId5"/>
    <p:sldId id="268" r:id="rId6"/>
    <p:sldId id="267" r:id="rId7"/>
    <p:sldId id="272" r:id="rId8"/>
    <p:sldId id="270" r:id="rId9"/>
    <p:sldId id="273" r:id="rId10"/>
    <p:sldId id="274" r:id="rId11"/>
    <p:sldId id="275" r:id="rId12"/>
    <p:sldId id="276" r:id="rId13"/>
    <p:sldId id="277" r:id="rId14"/>
    <p:sldId id="263" r:id="rId15"/>
    <p:sldId id="271" r:id="rId16"/>
    <p:sldId id="266" r:id="rId17"/>
    <p:sldId id="265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ACF49-E814-4002-A959-B1E143EF4D6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64360-A8B7-40F6-A701-6E92A1B7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5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A0B7-1F9C-4B37-A35A-41C1D8D7F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907EF-2DCE-407D-97C4-99A272697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BAB13-FC58-4D34-80BF-88F93EF7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9C2-A625-4744-9862-99034E15DC7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7D59E-22D1-46CE-AF3A-C0E2C23D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F2F8E-1E88-4086-9E97-E9D08BD4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A140-E261-480B-ADFC-4971CB63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2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C39B-F949-44BB-A5A0-03CE94AA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538DB-C7E7-4E79-8618-34BBE96DA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46FC5-7493-47F6-AB2B-AEB4E020A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9C2-A625-4744-9862-99034E15DC7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B49F2-B49B-43CC-BFC5-57F3750F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4E153-A680-4F0A-8127-E928C180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A140-E261-480B-ADFC-4971CB63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5DDB0-35B8-46E0-A265-87D37CC47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1D9D7-0788-4DBF-9FA3-A6BEE9230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8EC8A-2212-4EB9-8CBB-9BDBC5E8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9C2-A625-4744-9862-99034E15DC7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F2238-02C3-4D2C-9250-9880ECC8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87D1E-5668-408F-A4A3-E92EB68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A140-E261-480B-ADFC-4971CB63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7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8CB7-B34C-4D40-B55C-BC24DBE9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3AF44-A7DD-460E-904A-E879AA5D2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7D664-1224-4B27-BBB2-E91D3822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9C2-A625-4744-9862-99034E15DC7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D0E1B-2372-4D9C-AE6C-CE90C9C1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90B68-4EF7-4D36-BF92-2B5AC583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A140-E261-480B-ADFC-4971CB63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2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D82E-E35F-406B-BFF3-09CA1582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8F761-662A-43D4-9101-279CE0ED5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3FF1-8FB4-425B-B8B0-0ADDB4DC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9C2-A625-4744-9862-99034E15DC7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14386-CA79-4375-8B18-67699B3C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BD7A-505F-43B3-9D13-9806E3ED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A140-E261-480B-ADFC-4971CB63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1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E786-34E9-487B-B8DA-094DF6D4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40549-C447-450E-B3D7-0CD075457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1D6F-0578-4BBB-990F-58E34D230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31DD6-E0E8-403C-AC66-AC756C46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9C2-A625-4744-9862-99034E15DC7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DCE22-E073-42BF-A6F9-863709BC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749DC-5E22-4679-A964-10B5626F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A140-E261-480B-ADFC-4971CB63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0334-FDFD-49A5-966E-D5E29DC7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A261D-BC9A-43F1-A388-D87C98E98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00B62-228E-49B5-B11B-A47CD1307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E452A-30FD-4F6A-91A7-FEEECCC9B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B5B71-40AB-455F-AE45-3C7A8E2D6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EB28C-B979-4168-97E1-DF9CC7DB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9C2-A625-4744-9862-99034E15DC7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F85419-70D1-486F-8852-9A726137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953D8-42F9-42E5-8905-D69FAF0D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A140-E261-480B-ADFC-4971CB63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7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3FB9-BB2E-4905-9422-029AC6ECD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28C3A-1364-4E0D-A40A-B6253828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9C2-A625-4744-9862-99034E15DC7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01F65-E1F4-41F9-A380-ADE2FE10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C82B-9879-439E-B469-7580F7AA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A140-E261-480B-ADFC-4971CB63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1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61770-2BB7-4980-98D4-D8082996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9C2-A625-4744-9862-99034E15DC7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2E91F-B574-476A-97F5-60037D56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6E7C6-36D7-43A2-9B10-864130B5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A140-E261-480B-ADFC-4971CB63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1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AA85-22A2-48FD-984B-2C441522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8E2F7-4DA1-4B00-B6DD-74F25873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D73BD-0643-4B93-A14F-1846B9D6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0C412-A7B7-4F1A-8A79-316E6344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9C2-A625-4744-9862-99034E15DC7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B72ED-D812-4FBE-812E-7A98D22B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318D7-B62D-4228-849F-CBA80155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A140-E261-480B-ADFC-4971CB63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1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5227-E889-4A73-8AD5-541F0EEA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6189-E1E0-4C99-8134-D373A9C5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A39F9-275D-4D07-AA06-F643F3BA1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E4BD7-E48E-4079-893B-EFB7144D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79C2-A625-4744-9862-99034E15DC7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66507-69BE-44AB-91C0-97BBF8F8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220E6-4D6E-4B31-8F22-2A10FA82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A140-E261-480B-ADFC-4971CB63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2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7B1DE9-45E6-454B-BE29-991FD3B1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B55F7-3165-43E4-8ABF-9881BE9CC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A0D76-E7C2-4428-BE89-A46A319B2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D79C2-A625-4744-9862-99034E15DC7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381AD-EB5C-4331-A44D-02E2FEBC9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8678E-9F00-43D2-B0D0-6A096D6D0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A140-E261-480B-ADFC-4971CB63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6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AE64CA-A026-4202-8190-ACEE3FDAF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8" y="1047750"/>
            <a:ext cx="7225632" cy="54011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E9ABA-1AF4-4D78-8320-615F9E15E50E}"/>
              </a:ext>
            </a:extLst>
          </p:cNvPr>
          <p:cNvSpPr/>
          <p:nvPr/>
        </p:nvSpPr>
        <p:spPr>
          <a:xfrm>
            <a:off x="2249905" y="1047750"/>
            <a:ext cx="4030579" cy="830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</a:rPr>
              <a:t>স্বাগতম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280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2B3918-7B6E-4816-ABD0-C00851037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58" y="337900"/>
            <a:ext cx="7620000" cy="451082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DD6056D-E476-4D1E-B4B4-497C3D6622EF}"/>
              </a:ext>
            </a:extLst>
          </p:cNvPr>
          <p:cNvSpPr/>
          <p:nvPr/>
        </p:nvSpPr>
        <p:spPr>
          <a:xfrm>
            <a:off x="1820779" y="5305926"/>
            <a:ext cx="7620000" cy="998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</a:rPr>
              <a:t>১৯৭১ সালের ২৬শে মার্চ বাংলাদেশের স্বাধীনতা ঘোষনা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4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0EF18D-B31C-4060-8FCD-44FDF5763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1" y="100303"/>
            <a:ext cx="3890834" cy="2356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B87CF9-64A9-439A-84E6-72E2EC50C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62" y="100303"/>
            <a:ext cx="3755937" cy="2356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AE3869-A706-4B16-8FC8-4DB652C90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805" y="100303"/>
            <a:ext cx="3492844" cy="2356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101D6D-35DC-42BF-87B0-F42DD65B5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76" y="2614103"/>
            <a:ext cx="6198973" cy="27433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A5B6375-85FD-4CB5-9CEC-5404299234B7}"/>
              </a:ext>
            </a:extLst>
          </p:cNvPr>
          <p:cNvSpPr/>
          <p:nvPr/>
        </p:nvSpPr>
        <p:spPr>
          <a:xfrm>
            <a:off x="2866768" y="5857103"/>
            <a:ext cx="6388443" cy="729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বাংলাদেশের মুক্তিযুদ্ধ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8E6A2F-3D67-40DB-90F5-F537ABCD2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1" y="2614103"/>
            <a:ext cx="5241867" cy="27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1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BF6B46-CD26-4C28-ADD3-FC9D0882D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0" y="169755"/>
            <a:ext cx="5280360" cy="28786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D2136-3864-4102-85F3-E5A7EAFF4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28" y="153276"/>
            <a:ext cx="4796588" cy="287868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6EF4BFB-B900-408D-92FB-01903350F535}"/>
              </a:ext>
            </a:extLst>
          </p:cNvPr>
          <p:cNvSpPr/>
          <p:nvPr/>
        </p:nvSpPr>
        <p:spPr>
          <a:xfrm>
            <a:off x="1479884" y="4211053"/>
            <a:ext cx="8566484" cy="1768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১৯৭১ সালের ১৬ই ডিসেম্বর বিজয় দিবস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A29237-6CC1-458B-BC65-32C958986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2633662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F7D791-9CBE-48EE-A8D8-477E6CF0F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68" y="125578"/>
            <a:ext cx="5875020" cy="36523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C2A0FA-3558-43A6-A0B4-DF09B3037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3" y="125579"/>
            <a:ext cx="5076825" cy="37433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9E287A8-6951-498F-A5BB-254862C24EA9}"/>
              </a:ext>
            </a:extLst>
          </p:cNvPr>
          <p:cNvSpPr/>
          <p:nvPr/>
        </p:nvSpPr>
        <p:spPr>
          <a:xfrm>
            <a:off x="2069432" y="4848726"/>
            <a:ext cx="8289757" cy="1311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১৯৭৫ সালের ১৫ই আগষ্ট বংগবন্ধু সপরিবারে শহিদ হন</a:t>
            </a:r>
            <a:r>
              <a:rPr lang="bn-IN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7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42DA5C-4E7F-4E41-A4EF-519002A9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80" y="132348"/>
            <a:ext cx="536593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2398B2-4B3D-4FCB-9A91-8B1C61BC1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202" y="132348"/>
            <a:ext cx="5807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9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079C45C9-9A09-4FAA-B237-68670F2A8394}"/>
              </a:ext>
            </a:extLst>
          </p:cNvPr>
          <p:cNvSpPr/>
          <p:nvPr/>
        </p:nvSpPr>
        <p:spPr>
          <a:xfrm>
            <a:off x="168443" y="1167063"/>
            <a:ext cx="6232358" cy="2261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বাংলাদেশ কখন স্বাধীনতা অর্জন করে?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7127E9-2563-49DC-A3F3-522865EC46DF}"/>
              </a:ext>
            </a:extLst>
          </p:cNvPr>
          <p:cNvSpPr/>
          <p:nvPr/>
        </p:nvSpPr>
        <p:spPr>
          <a:xfrm>
            <a:off x="8241632" y="1359568"/>
            <a:ext cx="2911642" cy="1973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২৬শে মার্চ ১৯৭১ সালে।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A207405-1398-4C90-A8BF-F8FE652A5679}"/>
              </a:ext>
            </a:extLst>
          </p:cNvPr>
          <p:cNvSpPr/>
          <p:nvPr/>
        </p:nvSpPr>
        <p:spPr>
          <a:xfrm>
            <a:off x="168443" y="4367463"/>
            <a:ext cx="6232358" cy="1732548"/>
          </a:xfrm>
          <a:prstGeom prst="rightArrow">
            <a:avLst>
              <a:gd name="adj1" fmla="val 64444"/>
              <a:gd name="adj2" fmla="val 3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মুক্তিযুদ্ধ কত মাস ধরে স্থায়ী হয়েছিল?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2998CA-2C6B-48FB-A284-F8D7A1F325A1}"/>
              </a:ext>
            </a:extLst>
          </p:cNvPr>
          <p:cNvSpPr/>
          <p:nvPr/>
        </p:nvSpPr>
        <p:spPr>
          <a:xfrm>
            <a:off x="8241632" y="4247148"/>
            <a:ext cx="3007895" cy="1852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নয় মাস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448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10635-ADC1-4F77-A4EA-352B64286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48" y="2514600"/>
            <a:ext cx="7507704" cy="316342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100D7B4-3E27-43C0-B398-36FBCBB445F0}"/>
              </a:ext>
            </a:extLst>
          </p:cNvPr>
          <p:cNvSpPr/>
          <p:nvPr/>
        </p:nvSpPr>
        <p:spPr>
          <a:xfrm>
            <a:off x="2815390" y="445169"/>
            <a:ext cx="4656221" cy="1311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দলীয়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কাজ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5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23FC0C6-E292-4854-9E37-34485896AE9E}"/>
              </a:ext>
            </a:extLst>
          </p:cNvPr>
          <p:cNvSpPr/>
          <p:nvPr/>
        </p:nvSpPr>
        <p:spPr>
          <a:xfrm>
            <a:off x="986589" y="1167063"/>
            <a:ext cx="8085221" cy="3814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বাড়ির কাজ</a:t>
            </a:r>
          </a:p>
          <a:p>
            <a:pPr algn="ctr"/>
            <a:r>
              <a:rPr lang="bn-IN" sz="4800" dirty="0">
                <a:solidFill>
                  <a:srgbClr val="FF0000"/>
                </a:solidFill>
              </a:rPr>
              <a:t>বংগবন্ধুর ছবি সংগ্রহ করে একটি অ্যালবাম তৈরি কর।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8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A14C89-A384-43B9-BFC6-79CCDE847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87" y="1515979"/>
            <a:ext cx="6779301" cy="42712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CADFDE-C771-4039-B1A7-882E26FF2207}"/>
              </a:ext>
            </a:extLst>
          </p:cNvPr>
          <p:cNvSpPr/>
          <p:nvPr/>
        </p:nvSpPr>
        <p:spPr>
          <a:xfrm>
            <a:off x="3128211" y="1816768"/>
            <a:ext cx="3489157" cy="866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0000"/>
                </a:solidFill>
              </a:rPr>
              <a:t>ধন্যবাদ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8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568F86-C2B0-49AB-A119-48EDB3D7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15" y="485775"/>
            <a:ext cx="9019115" cy="588645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bn-BD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তানিয়া সুলতানা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ইন্দ্রকাঠী সরকারি প্রাথমিক বিদ্যালয়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</a:p>
          <a:p>
            <a:pPr algn="r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3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26C0AD-783A-46EA-A00B-A1B3AA1566C0}"/>
              </a:ext>
            </a:extLst>
          </p:cNvPr>
          <p:cNvSpPr txBox="1"/>
          <p:nvPr/>
        </p:nvSpPr>
        <p:spPr>
          <a:xfrm>
            <a:off x="2958354" y="251012"/>
            <a:ext cx="5916706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</a:rPr>
              <a:t>পাঠ পরিচিতি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DEE067-C4F5-41F1-B036-23642D835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4306"/>
            <a:ext cx="10672482" cy="4903693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বংগবন্ধ ও মুক্তিযুদ্ধ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।০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।২০২০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5498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E9F1D5D-7C58-4EE5-9D67-2BCBF5628F76}"/>
              </a:ext>
            </a:extLst>
          </p:cNvPr>
          <p:cNvSpPr/>
          <p:nvPr/>
        </p:nvSpPr>
        <p:spPr>
          <a:xfrm>
            <a:off x="2875547" y="216568"/>
            <a:ext cx="4211053" cy="1768642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</a:rPr>
              <a:t>শিখনফল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7BF64B-3D6D-42C2-A8D7-FE1A307D982D}"/>
              </a:ext>
            </a:extLst>
          </p:cNvPr>
          <p:cNvSpPr/>
          <p:nvPr/>
        </p:nvSpPr>
        <p:spPr>
          <a:xfrm>
            <a:off x="1239253" y="2911643"/>
            <a:ext cx="8951494" cy="2442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১।মুক্তিযুদধ সম্প্ররকে বলতে পারবে।</a:t>
            </a:r>
          </a:p>
          <a:p>
            <a:pPr algn="ctr"/>
            <a:r>
              <a:rPr lang="bn-IN" sz="3600" dirty="0"/>
              <a:t>২।মুক্তিযুদ্ধে বংগবন্ধুর অবদান সম্প্ররকে জানতে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240762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F0EEFA-76AD-4F83-86F0-F362EE53D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675" y="854242"/>
            <a:ext cx="5679332" cy="1457224"/>
          </a:xfr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8000" dirty="0">
                <a:solidFill>
                  <a:srgbClr val="FF0000"/>
                </a:solidFill>
              </a:rPr>
              <a:t>আবেগ সৃষ্টি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D10B79-F59F-465A-B211-97DF585AEAEB}"/>
              </a:ext>
            </a:extLst>
          </p:cNvPr>
          <p:cNvSpPr/>
          <p:nvPr/>
        </p:nvSpPr>
        <p:spPr>
          <a:xfrm>
            <a:off x="938463" y="3224463"/>
            <a:ext cx="8698832" cy="1457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জয় বাংলা বাংলার জয়.........গানের মাধ্যমে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456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C12B94-11E5-4732-8520-D8305D227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কিছু ছবি দেখি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7156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CF5A35-1FAE-4161-B207-BA6026E96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76" y="184252"/>
            <a:ext cx="4546387" cy="2549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70A2D9-8ED1-42B5-8224-B51314002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97" y="213314"/>
            <a:ext cx="4209503" cy="2665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B4F38D-B408-42FC-9C1E-BFDC827CE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12" y="3429000"/>
            <a:ext cx="4939105" cy="26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5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CEBBCB-ACE6-4D20-A5E6-F4114798C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642" y="598404"/>
            <a:ext cx="6304547" cy="1422902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 fontScale="90000" lnSpcReduction="10000"/>
          </a:bodyPr>
          <a:lstStyle/>
          <a:p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b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0D7D28-397C-4DFC-A139-8648AD26F2B0}"/>
              </a:ext>
            </a:extLst>
          </p:cNvPr>
          <p:cNvSpPr/>
          <p:nvPr/>
        </p:nvSpPr>
        <p:spPr>
          <a:xfrm>
            <a:off x="1359568" y="3332747"/>
            <a:ext cx="8349916" cy="1672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</a:rPr>
              <a:t>বংগবন্ধু ও মুক্তিযুদ্ধ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6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786718-3FE7-4920-9540-D76FD3494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8" y="231511"/>
            <a:ext cx="5020236" cy="3678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955351-993D-471D-B718-2A61E441B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1514" y="231511"/>
            <a:ext cx="5933118" cy="36787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5D5B077-E750-4199-9334-D81DC6327F15}"/>
              </a:ext>
            </a:extLst>
          </p:cNvPr>
          <p:cNvSpPr/>
          <p:nvPr/>
        </p:nvSpPr>
        <p:spPr>
          <a:xfrm>
            <a:off x="1540043" y="4716379"/>
            <a:ext cx="9324474" cy="1648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</a:rPr>
              <a:t>বংগবন্ধুর ৭ই মার্চের ভাষন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1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136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আবেগ সৃষ্টি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27</cp:revision>
  <dcterms:created xsi:type="dcterms:W3CDTF">2020-03-25T05:38:54Z</dcterms:created>
  <dcterms:modified xsi:type="dcterms:W3CDTF">2020-03-25T07:39:16Z</dcterms:modified>
</cp:coreProperties>
</file>