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tmp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6" r:id="rId2"/>
    <p:sldId id="270" r:id="rId3"/>
    <p:sldId id="271" r:id="rId4"/>
    <p:sldId id="273" r:id="rId5"/>
    <p:sldId id="257" r:id="rId6"/>
    <p:sldId id="256" r:id="rId7"/>
    <p:sldId id="281" r:id="rId8"/>
    <p:sldId id="274" r:id="rId9"/>
    <p:sldId id="282" r:id="rId10"/>
    <p:sldId id="283" r:id="rId11"/>
    <p:sldId id="284" r:id="rId12"/>
    <p:sldId id="267" r:id="rId13"/>
    <p:sldId id="285" r:id="rId14"/>
    <p:sldId id="286" r:id="rId15"/>
    <p:sldId id="258" r:id="rId16"/>
    <p:sldId id="259" r:id="rId17"/>
    <p:sldId id="279" r:id="rId18"/>
    <p:sldId id="260" r:id="rId19"/>
    <p:sldId id="261" r:id="rId20"/>
    <p:sldId id="275" r:id="rId21"/>
    <p:sldId id="276" r:id="rId22"/>
    <p:sldId id="280" r:id="rId23"/>
    <p:sldId id="278" r:id="rId24"/>
    <p:sldId id="287" r:id="rId25"/>
    <p:sldId id="269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NikoshBAN" panose="020000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HIw0SWPnZ4W6upRu5MbSw==" hashData="DKkvEr0XERz4U6Mzo8dSdIDtxl7K6+bsY0R4r2nMWWIbAYgPlmWj3TMcfT+wxWMkajYMyFbMIdvyAD4NGeAkS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C32E3-6CB3-4A1D-8AE7-CD28E27DD1E9}" type="doc">
      <dgm:prSet loTypeId="urn:microsoft.com/office/officeart/2005/8/layout/chevron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BC921-437F-4FBE-8BEE-D7F97965D7A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07E18-9D59-42D2-90B0-4EA52B8F3A25}" type="parTrans" cxnId="{7D3C1D26-6EC9-436C-911F-559D3E206864}">
      <dgm:prSet/>
      <dgm:spPr/>
      <dgm:t>
        <a:bodyPr/>
        <a:lstStyle/>
        <a:p>
          <a:endParaRPr lang="en-US"/>
        </a:p>
      </dgm:t>
    </dgm:pt>
    <dgm:pt modelId="{0E985FC7-5B74-4E0D-A05E-6E0B66AEFF53}" type="sibTrans" cxnId="{7D3C1D26-6EC9-436C-911F-559D3E206864}">
      <dgm:prSet/>
      <dgm:spPr/>
      <dgm:t>
        <a:bodyPr/>
        <a:lstStyle/>
        <a:p>
          <a:endParaRPr lang="en-US"/>
        </a:p>
      </dgm:t>
    </dgm:pt>
    <dgm:pt modelId="{18AD099E-F10D-43DF-A6C5-553C0A87CE3C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জাঙ্ক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ফুড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3192E4-1C44-4B74-8598-8F4D68BE9E94}" type="parTrans" cxnId="{D5B8CDED-754A-47E9-8EF9-3EDE9B64EDA5}">
      <dgm:prSet/>
      <dgm:spPr/>
      <dgm:t>
        <a:bodyPr/>
        <a:lstStyle/>
        <a:p>
          <a:endParaRPr lang="en-US"/>
        </a:p>
      </dgm:t>
    </dgm:pt>
    <dgm:pt modelId="{6AD97B5C-4F94-427D-A5D8-6EEC207D9B24}" type="sibTrans" cxnId="{D5B8CDED-754A-47E9-8EF9-3EDE9B64EDA5}">
      <dgm:prSet/>
      <dgm:spPr/>
      <dgm:t>
        <a:bodyPr/>
        <a:lstStyle/>
        <a:p>
          <a:endParaRPr lang="en-US"/>
        </a:p>
      </dgm:t>
    </dgm:pt>
    <dgm:pt modelId="{63FE634B-8619-4EEC-BFF9-E65CB7B5DBD0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26FAE2-A389-4C1F-A87E-655355065392}" type="parTrans" cxnId="{2D9C31BA-13C1-4214-B9FA-0A5EB35F6373}">
      <dgm:prSet/>
      <dgm:spPr/>
      <dgm:t>
        <a:bodyPr/>
        <a:lstStyle/>
        <a:p>
          <a:endParaRPr lang="en-US"/>
        </a:p>
      </dgm:t>
    </dgm:pt>
    <dgm:pt modelId="{6AE8143D-B6DB-4B4E-AA98-6A8A2B7743FE}" type="sibTrans" cxnId="{2D9C31BA-13C1-4214-B9FA-0A5EB35F6373}">
      <dgm:prSet/>
      <dgm:spPr/>
      <dgm:t>
        <a:bodyPr/>
        <a:lstStyle/>
        <a:p>
          <a:endParaRPr lang="en-US"/>
        </a:p>
      </dgm:t>
    </dgm:pt>
    <dgm:pt modelId="{C83292F1-0175-4966-BE34-2912C62BF6BB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কৃত্রিম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105EE0-1BE8-4D5D-8A8F-F38386E9403A}" type="parTrans" cxnId="{9DAE18A3-0E20-46D9-B3A0-F8F09277C58B}">
      <dgm:prSet/>
      <dgm:spPr/>
      <dgm:t>
        <a:bodyPr/>
        <a:lstStyle/>
        <a:p>
          <a:endParaRPr lang="en-US"/>
        </a:p>
      </dgm:t>
    </dgm:pt>
    <dgm:pt modelId="{EF2458B5-1099-400A-B9D0-95B6FFAC3394}" type="sibTrans" cxnId="{9DAE18A3-0E20-46D9-B3A0-F8F09277C58B}">
      <dgm:prSet/>
      <dgm:spPr/>
      <dgm:t>
        <a:bodyPr/>
        <a:lstStyle/>
        <a:p>
          <a:endParaRPr lang="en-US"/>
        </a:p>
      </dgm:t>
    </dgm:pt>
    <dgm:pt modelId="{E94266F0-50FE-425F-B3A3-BD652E067BC7}" type="pres">
      <dgm:prSet presAssocID="{80EC32E3-6CB3-4A1D-8AE7-CD28E27DD1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C3D3D-0732-496E-B531-64BA187BD572}" type="pres">
      <dgm:prSet presAssocID="{AC0BC921-437F-4FBE-8BEE-D7F97965D7A6}" presName="composite" presStyleCnt="0"/>
      <dgm:spPr/>
    </dgm:pt>
    <dgm:pt modelId="{6DE19C1A-C63C-42D7-A0AD-28586EEE1486}" type="pres">
      <dgm:prSet presAssocID="{AC0BC921-437F-4FBE-8BEE-D7F97965D7A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6A03A-3F85-4B00-8AE0-C2CC93017ED2}" type="pres">
      <dgm:prSet presAssocID="{AC0BC921-437F-4FBE-8BEE-D7F97965D7A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7C316-FDA3-42C9-8674-C3228695A8DA}" type="pres">
      <dgm:prSet presAssocID="{0E985FC7-5B74-4E0D-A05E-6E0B66AEFF53}" presName="sp" presStyleCnt="0"/>
      <dgm:spPr/>
    </dgm:pt>
    <dgm:pt modelId="{731AA706-519B-4A3E-AD3D-5895C1A25995}" type="pres">
      <dgm:prSet presAssocID="{63FE634B-8619-4EEC-BFF9-E65CB7B5DBD0}" presName="composite" presStyleCnt="0"/>
      <dgm:spPr/>
    </dgm:pt>
    <dgm:pt modelId="{E3A0FA74-52BD-4094-A337-EF191B63CB9D}" type="pres">
      <dgm:prSet presAssocID="{63FE634B-8619-4EEC-BFF9-E65CB7B5DBD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76893-BA08-4EA7-B640-3F03093B4BCE}" type="pres">
      <dgm:prSet presAssocID="{63FE634B-8619-4EEC-BFF9-E65CB7B5DBD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121A2-13FA-47F7-8983-1CBC44AEE8BF}" type="presOf" srcId="{C83292F1-0175-4966-BE34-2912C62BF6BB}" destId="{FDD76893-BA08-4EA7-B640-3F03093B4BCE}" srcOrd="0" destOrd="0" presId="urn:microsoft.com/office/officeart/2005/8/layout/chevron2"/>
    <dgm:cxn modelId="{BD9F7988-382E-4B7B-AF3A-CE30A3ACE788}" type="presOf" srcId="{18AD099E-F10D-43DF-A6C5-553C0A87CE3C}" destId="{2736A03A-3F85-4B00-8AE0-C2CC93017ED2}" srcOrd="0" destOrd="0" presId="urn:microsoft.com/office/officeart/2005/8/layout/chevron2"/>
    <dgm:cxn modelId="{2D9C31BA-13C1-4214-B9FA-0A5EB35F6373}" srcId="{80EC32E3-6CB3-4A1D-8AE7-CD28E27DD1E9}" destId="{63FE634B-8619-4EEC-BFF9-E65CB7B5DBD0}" srcOrd="1" destOrd="0" parTransId="{C326FAE2-A389-4C1F-A87E-655355065392}" sibTransId="{6AE8143D-B6DB-4B4E-AA98-6A8A2B7743FE}"/>
    <dgm:cxn modelId="{23AE954A-4E80-45F7-9EB6-A857F0D40802}" type="presOf" srcId="{AC0BC921-437F-4FBE-8BEE-D7F97965D7A6}" destId="{6DE19C1A-C63C-42D7-A0AD-28586EEE1486}" srcOrd="0" destOrd="0" presId="urn:microsoft.com/office/officeart/2005/8/layout/chevron2"/>
    <dgm:cxn modelId="{D5B8CDED-754A-47E9-8EF9-3EDE9B64EDA5}" srcId="{AC0BC921-437F-4FBE-8BEE-D7F97965D7A6}" destId="{18AD099E-F10D-43DF-A6C5-553C0A87CE3C}" srcOrd="0" destOrd="0" parTransId="{4D3192E4-1C44-4B74-8598-8F4D68BE9E94}" sibTransId="{6AD97B5C-4F94-427D-A5D8-6EEC207D9B24}"/>
    <dgm:cxn modelId="{9DAE18A3-0E20-46D9-B3A0-F8F09277C58B}" srcId="{63FE634B-8619-4EEC-BFF9-E65CB7B5DBD0}" destId="{C83292F1-0175-4966-BE34-2912C62BF6BB}" srcOrd="0" destOrd="0" parTransId="{45105EE0-1BE8-4D5D-8A8F-F38386E9403A}" sibTransId="{EF2458B5-1099-400A-B9D0-95B6FFAC3394}"/>
    <dgm:cxn modelId="{A431CF0E-898A-4E8B-90CA-A96B31700C4A}" type="presOf" srcId="{63FE634B-8619-4EEC-BFF9-E65CB7B5DBD0}" destId="{E3A0FA74-52BD-4094-A337-EF191B63CB9D}" srcOrd="0" destOrd="0" presId="urn:microsoft.com/office/officeart/2005/8/layout/chevron2"/>
    <dgm:cxn modelId="{7D3C1D26-6EC9-436C-911F-559D3E206864}" srcId="{80EC32E3-6CB3-4A1D-8AE7-CD28E27DD1E9}" destId="{AC0BC921-437F-4FBE-8BEE-D7F97965D7A6}" srcOrd="0" destOrd="0" parTransId="{2A507E18-9D59-42D2-90B0-4EA52B8F3A25}" sibTransId="{0E985FC7-5B74-4E0D-A05E-6E0B66AEFF53}"/>
    <dgm:cxn modelId="{1D499540-15D3-47B5-A324-12FC60A495E7}" type="presOf" srcId="{80EC32E3-6CB3-4A1D-8AE7-CD28E27DD1E9}" destId="{E94266F0-50FE-425F-B3A3-BD652E067BC7}" srcOrd="0" destOrd="0" presId="urn:microsoft.com/office/officeart/2005/8/layout/chevron2"/>
    <dgm:cxn modelId="{035453C8-D86C-49AD-886B-903749F610F7}" type="presParOf" srcId="{E94266F0-50FE-425F-B3A3-BD652E067BC7}" destId="{642C3D3D-0732-496E-B531-64BA187BD572}" srcOrd="0" destOrd="0" presId="urn:microsoft.com/office/officeart/2005/8/layout/chevron2"/>
    <dgm:cxn modelId="{78D644EC-7B00-44D9-A191-384AF3BCB0F7}" type="presParOf" srcId="{642C3D3D-0732-496E-B531-64BA187BD572}" destId="{6DE19C1A-C63C-42D7-A0AD-28586EEE1486}" srcOrd="0" destOrd="0" presId="urn:microsoft.com/office/officeart/2005/8/layout/chevron2"/>
    <dgm:cxn modelId="{AAF0BE0E-AEA8-4C48-A49C-A058107D7F95}" type="presParOf" srcId="{642C3D3D-0732-496E-B531-64BA187BD572}" destId="{2736A03A-3F85-4B00-8AE0-C2CC93017ED2}" srcOrd="1" destOrd="0" presId="urn:microsoft.com/office/officeart/2005/8/layout/chevron2"/>
    <dgm:cxn modelId="{E46228BD-44D7-4EEF-93BA-CA7BE9BFC337}" type="presParOf" srcId="{E94266F0-50FE-425F-B3A3-BD652E067BC7}" destId="{8117C316-FDA3-42C9-8674-C3228695A8DA}" srcOrd="1" destOrd="0" presId="urn:microsoft.com/office/officeart/2005/8/layout/chevron2"/>
    <dgm:cxn modelId="{804580FB-3974-4F12-BF79-B281F0E09C54}" type="presParOf" srcId="{E94266F0-50FE-425F-B3A3-BD652E067BC7}" destId="{731AA706-519B-4A3E-AD3D-5895C1A25995}" srcOrd="2" destOrd="0" presId="urn:microsoft.com/office/officeart/2005/8/layout/chevron2"/>
    <dgm:cxn modelId="{BED1CD7B-9850-4A1C-9E88-C2C96F729025}" type="presParOf" srcId="{731AA706-519B-4A3E-AD3D-5895C1A25995}" destId="{E3A0FA74-52BD-4094-A337-EF191B63CB9D}" srcOrd="0" destOrd="0" presId="urn:microsoft.com/office/officeart/2005/8/layout/chevron2"/>
    <dgm:cxn modelId="{05BE285A-82E6-44F0-B856-BD42245BB3BE}" type="presParOf" srcId="{731AA706-519B-4A3E-AD3D-5895C1A25995}" destId="{FDD76893-BA08-4EA7-B640-3F03093B4B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7AA02-8ED4-4EFA-B157-F9038E67C7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48BCB-F8B7-4CAA-9EC0-6E186621F99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B25403-E6FE-4B77-B0C7-8E31CF9B3984}" type="parTrans" cxnId="{C7F215DD-1641-4096-98A8-E6926CD42AF9}">
      <dgm:prSet/>
      <dgm:spPr/>
      <dgm:t>
        <a:bodyPr/>
        <a:lstStyle/>
        <a:p>
          <a:endParaRPr lang="en-US"/>
        </a:p>
      </dgm:t>
    </dgm:pt>
    <dgm:pt modelId="{6DB8DB51-3BBD-4AF6-823C-1B853834EEFA}" type="sibTrans" cxnId="{C7F215DD-1641-4096-98A8-E6926CD42AF9}">
      <dgm:prSet/>
      <dgm:spPr/>
      <dgm:t>
        <a:bodyPr/>
        <a:lstStyle/>
        <a:p>
          <a:endParaRPr lang="en-US"/>
        </a:p>
      </dgm:t>
    </dgm:pt>
    <dgm:pt modelId="{708298CC-BF30-43CB-8CE2-7107087AE4F7}">
      <dgm:prSet phldrT="[Text]" custT="1"/>
      <dgm:spPr/>
      <dgm:t>
        <a:bodyPr/>
        <a:lstStyle/>
        <a:p>
          <a:pPr algn="ctr"/>
          <a:r>
            <a:rPr lang="bn-BD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rPr>
            <a:t>কিডনি অকার্যকর হয় </a:t>
          </a:r>
          <a:endParaRPr lang="en-US" sz="3600" dirty="0">
            <a:solidFill>
              <a:schemeClr val="accent2"/>
            </a:solidFill>
          </a:endParaRPr>
        </a:p>
      </dgm:t>
    </dgm:pt>
    <dgm:pt modelId="{EC1C45D8-0B52-47DE-A49D-EC488F9B8800}" type="parTrans" cxnId="{D0EC6A95-01AA-4183-8BFF-8AABE10EA95E}">
      <dgm:prSet/>
      <dgm:spPr/>
      <dgm:t>
        <a:bodyPr/>
        <a:lstStyle/>
        <a:p>
          <a:endParaRPr lang="en-US"/>
        </a:p>
      </dgm:t>
    </dgm:pt>
    <dgm:pt modelId="{59141E2D-5C0D-46A0-8916-ECECC51C90E0}" type="sibTrans" cxnId="{D0EC6A95-01AA-4183-8BFF-8AABE10EA95E}">
      <dgm:prSet/>
      <dgm:spPr/>
      <dgm:t>
        <a:bodyPr/>
        <a:lstStyle/>
        <a:p>
          <a:endParaRPr lang="en-US"/>
        </a:p>
      </dgm:t>
    </dgm:pt>
    <dgm:pt modelId="{2EE332C3-D0E0-4517-AC00-571C432A4BB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7D55EA8-2107-4F58-9738-AAB4C8AB87ED}" type="parTrans" cxnId="{F8BE40C1-8509-40A1-9DC2-6F0C955592A8}">
      <dgm:prSet/>
      <dgm:spPr/>
      <dgm:t>
        <a:bodyPr/>
        <a:lstStyle/>
        <a:p>
          <a:endParaRPr lang="en-US"/>
        </a:p>
      </dgm:t>
    </dgm:pt>
    <dgm:pt modelId="{CBD61331-E117-4ECF-ABBB-3B638FBD14A6}" type="sibTrans" cxnId="{F8BE40C1-8509-40A1-9DC2-6F0C955592A8}">
      <dgm:prSet/>
      <dgm:spPr/>
      <dgm:t>
        <a:bodyPr/>
        <a:lstStyle/>
        <a:p>
          <a:endParaRPr lang="en-US"/>
        </a:p>
      </dgm:t>
    </dgm:pt>
    <dgm:pt modelId="{96A3AFE6-4417-49B0-AE66-3C029F165966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যকৃত অকার্যকর হয় </a:t>
          </a:r>
          <a:endParaRPr lang="en-US" sz="3600" dirty="0">
            <a:solidFill>
              <a:srgbClr val="002060"/>
            </a:solidFill>
          </a:endParaRPr>
        </a:p>
      </dgm:t>
    </dgm:pt>
    <dgm:pt modelId="{11402B17-0517-4F27-8B01-E834A85E99C2}" type="parTrans" cxnId="{BC303961-1413-48F9-837D-869AAFF34C03}">
      <dgm:prSet/>
      <dgm:spPr/>
      <dgm:t>
        <a:bodyPr/>
        <a:lstStyle/>
        <a:p>
          <a:endParaRPr lang="en-US"/>
        </a:p>
      </dgm:t>
    </dgm:pt>
    <dgm:pt modelId="{332CA985-0D48-415E-A007-831BEDF7D390}" type="sibTrans" cxnId="{BC303961-1413-48F9-837D-869AAFF34C03}">
      <dgm:prSet/>
      <dgm:spPr/>
      <dgm:t>
        <a:bodyPr/>
        <a:lstStyle/>
        <a:p>
          <a:endParaRPr lang="en-US"/>
        </a:p>
      </dgm:t>
    </dgm:pt>
    <dgm:pt modelId="{E763258E-242E-4B2E-8A5B-6AD9E5BC02A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A0731F1-A148-46FE-A038-14BEE29C36C9}" type="parTrans" cxnId="{3C0FC18C-4BB4-405D-8B7C-FD01A5462B4C}">
      <dgm:prSet/>
      <dgm:spPr/>
      <dgm:t>
        <a:bodyPr/>
        <a:lstStyle/>
        <a:p>
          <a:endParaRPr lang="en-US"/>
        </a:p>
      </dgm:t>
    </dgm:pt>
    <dgm:pt modelId="{9D035EB1-1B0D-4D26-B718-8A78691F72B3}" type="sibTrans" cxnId="{3C0FC18C-4BB4-405D-8B7C-FD01A5462B4C}">
      <dgm:prSet/>
      <dgm:spPr/>
      <dgm:t>
        <a:bodyPr/>
        <a:lstStyle/>
        <a:p>
          <a:endParaRPr lang="en-US"/>
        </a:p>
      </dgm:t>
    </dgm:pt>
    <dgm:pt modelId="{9A4DCDE9-9F4E-4E12-B360-BC0BCDDA0260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ক্যান্সার হয় </a:t>
          </a:r>
          <a:endParaRPr lang="en-US" sz="3600" dirty="0">
            <a:solidFill>
              <a:srgbClr val="FF0000"/>
            </a:solidFill>
          </a:endParaRPr>
        </a:p>
      </dgm:t>
    </dgm:pt>
    <dgm:pt modelId="{CB1CC1E4-8F4D-4379-8148-6DAE596583E9}" type="parTrans" cxnId="{297B74ED-E5B1-49AE-9E69-54A82F4F3AFD}">
      <dgm:prSet/>
      <dgm:spPr/>
      <dgm:t>
        <a:bodyPr/>
        <a:lstStyle/>
        <a:p>
          <a:endParaRPr lang="en-US"/>
        </a:p>
      </dgm:t>
    </dgm:pt>
    <dgm:pt modelId="{C1D1DD88-090F-4148-80C2-7EB7E0C46235}" type="sibTrans" cxnId="{297B74ED-E5B1-49AE-9E69-54A82F4F3AFD}">
      <dgm:prSet/>
      <dgm:spPr/>
      <dgm:t>
        <a:bodyPr/>
        <a:lstStyle/>
        <a:p>
          <a:endParaRPr lang="en-US"/>
        </a:p>
      </dgm:t>
    </dgm:pt>
    <dgm:pt modelId="{DE092747-7655-4CF9-8021-D8D377DC9937}" type="pres">
      <dgm:prSet presAssocID="{0987AA02-8ED4-4EFA-B157-F9038E67C7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B7A3D-99B2-4397-AF8B-827AA9AC907C}" type="pres">
      <dgm:prSet presAssocID="{4A348BCB-F8B7-4CAA-9EC0-6E186621F994}" presName="linNode" presStyleCnt="0"/>
      <dgm:spPr/>
    </dgm:pt>
    <dgm:pt modelId="{4C3216CF-2973-475C-BAFD-106B055FB067}" type="pres">
      <dgm:prSet presAssocID="{4A348BCB-F8B7-4CAA-9EC0-6E186621F994}" presName="parentText" presStyleLbl="node1" presStyleIdx="0" presStyleCnt="3" custLinFactNeighborX="-546" custLinFactNeighborY="1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019AB-F991-469A-81EC-44E7B559D8E2}" type="pres">
      <dgm:prSet presAssocID="{4A348BCB-F8B7-4CAA-9EC0-6E186621F99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600C0-86A2-4671-854D-52192B5C218D}" type="pres">
      <dgm:prSet presAssocID="{6DB8DB51-3BBD-4AF6-823C-1B853834EEFA}" presName="sp" presStyleCnt="0"/>
      <dgm:spPr/>
    </dgm:pt>
    <dgm:pt modelId="{1B985868-0C0E-476C-BBF7-AAA15D53DE03}" type="pres">
      <dgm:prSet presAssocID="{2EE332C3-D0E0-4517-AC00-571C432A4BB6}" presName="linNode" presStyleCnt="0"/>
      <dgm:spPr/>
    </dgm:pt>
    <dgm:pt modelId="{713EC318-36C3-42C5-94CA-722BBC7685EF}" type="pres">
      <dgm:prSet presAssocID="{2EE332C3-D0E0-4517-AC00-571C432A4B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DD990-3446-4BE4-B81C-6BEC9CC3BCA9}" type="pres">
      <dgm:prSet presAssocID="{2EE332C3-D0E0-4517-AC00-571C432A4B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270FF-1248-4061-BBCC-FFDC09925E15}" type="pres">
      <dgm:prSet presAssocID="{CBD61331-E117-4ECF-ABBB-3B638FBD14A6}" presName="sp" presStyleCnt="0"/>
      <dgm:spPr/>
    </dgm:pt>
    <dgm:pt modelId="{8A027BB8-A31C-4864-8779-D4164104A97E}" type="pres">
      <dgm:prSet presAssocID="{E763258E-242E-4B2E-8A5B-6AD9E5BC02A9}" presName="linNode" presStyleCnt="0"/>
      <dgm:spPr/>
    </dgm:pt>
    <dgm:pt modelId="{8DE83001-AD61-4BA8-A2EA-FB9FF1F2A9EA}" type="pres">
      <dgm:prSet presAssocID="{E763258E-242E-4B2E-8A5B-6AD9E5BC02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4F569-F207-44BC-A838-4CCF2B26D04C}" type="pres">
      <dgm:prSet presAssocID="{E763258E-242E-4B2E-8A5B-6AD9E5BC02A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E40C1-8509-40A1-9DC2-6F0C955592A8}" srcId="{0987AA02-8ED4-4EFA-B157-F9038E67C71F}" destId="{2EE332C3-D0E0-4517-AC00-571C432A4BB6}" srcOrd="1" destOrd="0" parTransId="{47D55EA8-2107-4F58-9738-AAB4C8AB87ED}" sibTransId="{CBD61331-E117-4ECF-ABBB-3B638FBD14A6}"/>
    <dgm:cxn modelId="{BC303961-1413-48F9-837D-869AAFF34C03}" srcId="{2EE332C3-D0E0-4517-AC00-571C432A4BB6}" destId="{96A3AFE6-4417-49B0-AE66-3C029F165966}" srcOrd="0" destOrd="0" parTransId="{11402B17-0517-4F27-8B01-E834A85E99C2}" sibTransId="{332CA985-0D48-415E-A007-831BEDF7D390}"/>
    <dgm:cxn modelId="{AC5B32E0-DDEF-46DA-8080-C9DEB92008CD}" type="presOf" srcId="{2EE332C3-D0E0-4517-AC00-571C432A4BB6}" destId="{713EC318-36C3-42C5-94CA-722BBC7685EF}" srcOrd="0" destOrd="0" presId="urn:microsoft.com/office/officeart/2005/8/layout/vList5"/>
    <dgm:cxn modelId="{8EA75FCA-2EC9-49C5-B207-24BEF0C61891}" type="presOf" srcId="{96A3AFE6-4417-49B0-AE66-3C029F165966}" destId="{B79DD990-3446-4BE4-B81C-6BEC9CC3BCA9}" srcOrd="0" destOrd="0" presId="urn:microsoft.com/office/officeart/2005/8/layout/vList5"/>
    <dgm:cxn modelId="{432B3E4C-6D81-4532-B499-4DC7D7D99FAE}" type="presOf" srcId="{708298CC-BF30-43CB-8CE2-7107087AE4F7}" destId="{1B6019AB-F991-469A-81EC-44E7B559D8E2}" srcOrd="0" destOrd="0" presId="urn:microsoft.com/office/officeart/2005/8/layout/vList5"/>
    <dgm:cxn modelId="{5A5F8DD3-6E70-431F-97FC-976E6DA1DD82}" type="presOf" srcId="{4A348BCB-F8B7-4CAA-9EC0-6E186621F994}" destId="{4C3216CF-2973-475C-BAFD-106B055FB067}" srcOrd="0" destOrd="0" presId="urn:microsoft.com/office/officeart/2005/8/layout/vList5"/>
    <dgm:cxn modelId="{3C0FC18C-4BB4-405D-8B7C-FD01A5462B4C}" srcId="{0987AA02-8ED4-4EFA-B157-F9038E67C71F}" destId="{E763258E-242E-4B2E-8A5B-6AD9E5BC02A9}" srcOrd="2" destOrd="0" parTransId="{FA0731F1-A148-46FE-A038-14BEE29C36C9}" sibTransId="{9D035EB1-1B0D-4D26-B718-8A78691F72B3}"/>
    <dgm:cxn modelId="{C7F215DD-1641-4096-98A8-E6926CD42AF9}" srcId="{0987AA02-8ED4-4EFA-B157-F9038E67C71F}" destId="{4A348BCB-F8B7-4CAA-9EC0-6E186621F994}" srcOrd="0" destOrd="0" parTransId="{F3B25403-E6FE-4B77-B0C7-8E31CF9B3984}" sibTransId="{6DB8DB51-3BBD-4AF6-823C-1B853834EEFA}"/>
    <dgm:cxn modelId="{91AD696A-99AF-41E7-9DC8-971329408BE4}" type="presOf" srcId="{E763258E-242E-4B2E-8A5B-6AD9E5BC02A9}" destId="{8DE83001-AD61-4BA8-A2EA-FB9FF1F2A9EA}" srcOrd="0" destOrd="0" presId="urn:microsoft.com/office/officeart/2005/8/layout/vList5"/>
    <dgm:cxn modelId="{D0EC6A95-01AA-4183-8BFF-8AABE10EA95E}" srcId="{4A348BCB-F8B7-4CAA-9EC0-6E186621F994}" destId="{708298CC-BF30-43CB-8CE2-7107087AE4F7}" srcOrd="0" destOrd="0" parTransId="{EC1C45D8-0B52-47DE-A49D-EC488F9B8800}" sibTransId="{59141E2D-5C0D-46A0-8916-ECECC51C90E0}"/>
    <dgm:cxn modelId="{867AE88D-7E9D-44BD-87FE-6BA926C66DD2}" type="presOf" srcId="{9A4DCDE9-9F4E-4E12-B360-BC0BCDDA0260}" destId="{4794F569-F207-44BC-A838-4CCF2B26D04C}" srcOrd="0" destOrd="0" presId="urn:microsoft.com/office/officeart/2005/8/layout/vList5"/>
    <dgm:cxn modelId="{297B74ED-E5B1-49AE-9E69-54A82F4F3AFD}" srcId="{E763258E-242E-4B2E-8A5B-6AD9E5BC02A9}" destId="{9A4DCDE9-9F4E-4E12-B360-BC0BCDDA0260}" srcOrd="0" destOrd="0" parTransId="{CB1CC1E4-8F4D-4379-8148-6DAE596583E9}" sibTransId="{C1D1DD88-090F-4148-80C2-7EB7E0C46235}"/>
    <dgm:cxn modelId="{E873B6FD-B230-4D7D-B6B0-22EEA8C51D87}" type="presOf" srcId="{0987AA02-8ED4-4EFA-B157-F9038E67C71F}" destId="{DE092747-7655-4CF9-8021-D8D377DC9937}" srcOrd="0" destOrd="0" presId="urn:microsoft.com/office/officeart/2005/8/layout/vList5"/>
    <dgm:cxn modelId="{BC5C4662-D57A-4A04-AF62-AF3333BAA653}" type="presParOf" srcId="{DE092747-7655-4CF9-8021-D8D377DC9937}" destId="{890B7A3D-99B2-4397-AF8B-827AA9AC907C}" srcOrd="0" destOrd="0" presId="urn:microsoft.com/office/officeart/2005/8/layout/vList5"/>
    <dgm:cxn modelId="{6227BF6C-0A28-4722-BFE8-D2D6FACA7DB3}" type="presParOf" srcId="{890B7A3D-99B2-4397-AF8B-827AA9AC907C}" destId="{4C3216CF-2973-475C-BAFD-106B055FB067}" srcOrd="0" destOrd="0" presId="urn:microsoft.com/office/officeart/2005/8/layout/vList5"/>
    <dgm:cxn modelId="{2EA49BC1-6B53-4746-ABCF-E3DC79BEAC02}" type="presParOf" srcId="{890B7A3D-99B2-4397-AF8B-827AA9AC907C}" destId="{1B6019AB-F991-469A-81EC-44E7B559D8E2}" srcOrd="1" destOrd="0" presId="urn:microsoft.com/office/officeart/2005/8/layout/vList5"/>
    <dgm:cxn modelId="{5992FD62-3F9D-4ECA-8CD9-D88F6D5D802B}" type="presParOf" srcId="{DE092747-7655-4CF9-8021-D8D377DC9937}" destId="{49A600C0-86A2-4671-854D-52192B5C218D}" srcOrd="1" destOrd="0" presId="urn:microsoft.com/office/officeart/2005/8/layout/vList5"/>
    <dgm:cxn modelId="{9051EB67-2148-49C9-8DF6-B5F16CE54097}" type="presParOf" srcId="{DE092747-7655-4CF9-8021-D8D377DC9937}" destId="{1B985868-0C0E-476C-BBF7-AAA15D53DE03}" srcOrd="2" destOrd="0" presId="urn:microsoft.com/office/officeart/2005/8/layout/vList5"/>
    <dgm:cxn modelId="{E654F770-FBDB-4466-AC96-7B3A91CFDAF8}" type="presParOf" srcId="{1B985868-0C0E-476C-BBF7-AAA15D53DE03}" destId="{713EC318-36C3-42C5-94CA-722BBC7685EF}" srcOrd="0" destOrd="0" presId="urn:microsoft.com/office/officeart/2005/8/layout/vList5"/>
    <dgm:cxn modelId="{8ACFAA86-B304-4BDA-AA67-461CDBCB6393}" type="presParOf" srcId="{1B985868-0C0E-476C-BBF7-AAA15D53DE03}" destId="{B79DD990-3446-4BE4-B81C-6BEC9CC3BCA9}" srcOrd="1" destOrd="0" presId="urn:microsoft.com/office/officeart/2005/8/layout/vList5"/>
    <dgm:cxn modelId="{1520C482-C3A9-4F08-A3F0-4721BA498FF5}" type="presParOf" srcId="{DE092747-7655-4CF9-8021-D8D377DC9937}" destId="{745270FF-1248-4061-BBCC-FFDC09925E15}" srcOrd="3" destOrd="0" presId="urn:microsoft.com/office/officeart/2005/8/layout/vList5"/>
    <dgm:cxn modelId="{D6607197-79FD-4757-BD65-551D6003D906}" type="presParOf" srcId="{DE092747-7655-4CF9-8021-D8D377DC9937}" destId="{8A027BB8-A31C-4864-8779-D4164104A97E}" srcOrd="4" destOrd="0" presId="urn:microsoft.com/office/officeart/2005/8/layout/vList5"/>
    <dgm:cxn modelId="{229B88F3-0E11-4CAF-97B7-E134D6913D61}" type="presParOf" srcId="{8A027BB8-A31C-4864-8779-D4164104A97E}" destId="{8DE83001-AD61-4BA8-A2EA-FB9FF1F2A9EA}" srcOrd="0" destOrd="0" presId="urn:microsoft.com/office/officeart/2005/8/layout/vList5"/>
    <dgm:cxn modelId="{45CE05B6-4819-4FE1-A11B-2C9BFE85B956}" type="presParOf" srcId="{8A027BB8-A31C-4864-8779-D4164104A97E}" destId="{4794F569-F207-44BC-A838-4CCF2B26D0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2058-D547-454A-BB86-3D13CF78DD1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07ED-03C5-4503-B97E-50C915E2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507ED-03C5-4503-B97E-50C915E29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2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4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63D6-D9E2-4638-A82F-A38B082E9AB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fif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tmp"/><Relationship Id="rId4" Type="http://schemas.openxmlformats.org/officeDocument/2006/relationships/image" Target="../media/image62.jpeg"/><Relationship Id="rId9" Type="http://schemas.openxmlformats.org/officeDocument/2006/relationships/image" Target="../media/image6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openxmlformats.org/officeDocument/2006/relationships/hyperlink" Target="http://pngimg.com/download/625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3617" y="0"/>
            <a:ext cx="12305617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" name="Flowchart: Terminator 1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Terminator 1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8" name="Flowchart: Terminator 1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Terminator 1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3" name="Flowchart: Terminator 2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Terminator 2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26" name="Flowchart: Connector 2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56" name="Flowchart: Connector 5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51" y="4129755"/>
            <a:ext cx="1915201" cy="1345057"/>
          </a:xfrm>
          <a:prstGeom prst="rect">
            <a:avLst/>
          </a:prstGeom>
        </p:spPr>
      </p:pic>
      <p:pic>
        <p:nvPicPr>
          <p:cNvPr id="85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1371600"/>
            <a:ext cx="731520" cy="6096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9055"/>
          <a:stretch/>
        </p:blipFill>
        <p:spPr>
          <a:xfrm>
            <a:off x="9379541" y="3249879"/>
            <a:ext cx="1832410" cy="2736484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sp>
        <p:nvSpPr>
          <p:cNvPr id="87" name="Rectangle 86"/>
          <p:cNvSpPr/>
          <p:nvPr/>
        </p:nvSpPr>
        <p:spPr>
          <a:xfrm>
            <a:off x="2639605" y="493256"/>
            <a:ext cx="7443942" cy="66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,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প্রিয়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রক্তে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অমূল্য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89" y="1211364"/>
            <a:ext cx="4721139" cy="46849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25564" y="1547445"/>
            <a:ext cx="438776" cy="4611742"/>
            <a:chOff x="6781420" y="1267574"/>
            <a:chExt cx="531673" cy="4611742"/>
          </a:xfrm>
          <a:solidFill>
            <a:schemeClr val="bg1">
              <a:lumMod val="65000"/>
            </a:schemeClr>
          </a:solidFill>
        </p:grpSpPr>
        <p:sp>
          <p:nvSpPr>
            <p:cNvPr id="101" name="Can 100"/>
            <p:cNvSpPr/>
            <p:nvPr/>
          </p:nvSpPr>
          <p:spPr>
            <a:xfrm>
              <a:off x="6781420" y="5498316"/>
              <a:ext cx="531673" cy="381000"/>
            </a:xfrm>
            <a:prstGeom prst="can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964221" y="1591015"/>
              <a:ext cx="166069" cy="39670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6875805" y="1267574"/>
              <a:ext cx="342900" cy="375795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2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056 -0.3300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7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  <p:bldLst>
      <p:bldP spid="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7187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1459" y="190909"/>
              <a:ext cx="11306175" cy="626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5" name="Flowchart: Connector 6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7" name="Flowchart: Terminator 6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5" name="Flowchart: Terminator 5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Terminator 5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1" name="Flowchart: Terminator 5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Terminator 3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Terminator 3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1" name="Flowchart: Terminator 3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Terminator 3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1715750" y="209550"/>
              <a:ext cx="209550" cy="6248809"/>
              <a:chOff x="11582400" y="209550"/>
              <a:chExt cx="323850" cy="62488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3296112" y="230453"/>
            <a:ext cx="6073254" cy="1181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 ! কৃত্রিম রং মিশ্রিত খাবার ।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6" y="1985761"/>
            <a:ext cx="2654099" cy="27132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8CD88963-54F4-48B0-B8F0-DD27D2AC1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r="24318"/>
          <a:stretch/>
        </p:blipFill>
        <p:spPr>
          <a:xfrm>
            <a:off x="5032296" y="2024321"/>
            <a:ext cx="2263613" cy="263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Picture 75" descr="ice-cream-bangladesh.jpg"/>
          <p:cNvPicPr>
            <a:picLocks noChangeAspect="1"/>
          </p:cNvPicPr>
          <p:nvPr/>
        </p:nvPicPr>
        <p:blipFill>
          <a:blip r:embed="rId4"/>
          <a:srcRect l="4286" t="5330" r="51143" b="5330"/>
          <a:stretch>
            <a:fillRect/>
          </a:stretch>
        </p:blipFill>
        <p:spPr>
          <a:xfrm>
            <a:off x="8527728" y="2127584"/>
            <a:ext cx="2486828" cy="231855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7" name="TextBox 76"/>
          <p:cNvSpPr txBox="1"/>
          <p:nvPr/>
        </p:nvSpPr>
        <p:spPr>
          <a:xfrm>
            <a:off x="2023124" y="4921504"/>
            <a:ext cx="1143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9118600" y="4784692"/>
            <a:ext cx="1600200" cy="615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আইসক্রিম 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5969099-6DC6-4B45-BFB5-408789407CE2}"/>
              </a:ext>
            </a:extLst>
          </p:cNvPr>
          <p:cNvSpPr txBox="1"/>
          <p:nvPr/>
        </p:nvSpPr>
        <p:spPr>
          <a:xfrm>
            <a:off x="5466946" y="4802284"/>
            <a:ext cx="165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8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17" y="15042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7187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5" name="Flowchart: Connector 6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7" name="Flowchart: Terminator 6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5" name="Flowchart: Terminator 5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Terminator 5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1" name="Flowchart: Terminator 5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Terminator 3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Terminator 3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1" name="Flowchart: Terminator 3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Terminator 3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1715750" y="209550"/>
              <a:ext cx="209550" cy="6248809"/>
              <a:chOff x="11582400" y="209550"/>
              <a:chExt cx="323850" cy="62488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3090026" y="434596"/>
            <a:ext cx="6073254" cy="1181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 ! কৃত্রিম রং মিশ্রিত খাবার ।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337541E4-DD73-44B1-B5C2-5785817A5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73" y="2014208"/>
            <a:ext cx="2333080" cy="290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925A4FB5-6BC9-4C07-9874-0C13962BA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48" y="2177467"/>
            <a:ext cx="2813262" cy="262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4D69569-92FE-41BA-9EC8-06167825D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59" y="1946084"/>
            <a:ext cx="2930922" cy="299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DD24009-C16A-4D90-8D02-8C4CFCB33D8C}"/>
              </a:ext>
            </a:extLst>
          </p:cNvPr>
          <p:cNvSpPr txBox="1"/>
          <p:nvPr/>
        </p:nvSpPr>
        <p:spPr>
          <a:xfrm>
            <a:off x="1699746" y="5061776"/>
            <a:ext cx="154660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20900" y="5040766"/>
            <a:ext cx="1122947" cy="615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চিপস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8766060" y="5031448"/>
            <a:ext cx="2096123" cy="492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6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dirty="0" smtClean="0"/>
              <a:t>   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8689773"/>
              </p:ext>
            </p:extLst>
          </p:nvPr>
        </p:nvGraphicFramePr>
        <p:xfrm>
          <a:off x="4084072" y="1161027"/>
          <a:ext cx="7322462" cy="459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owchart: Preparation 7"/>
          <p:cNvSpPr/>
          <p:nvPr/>
        </p:nvSpPr>
        <p:spPr>
          <a:xfrm>
            <a:off x="4490944" y="321552"/>
            <a:ext cx="3477718" cy="1118604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2" y="1273526"/>
            <a:ext cx="3020587" cy="337725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37" y="5459184"/>
            <a:ext cx="4930590" cy="7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3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023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7187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5" name="Flowchart: Connector 6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7" name="Flowchart: Terminator 6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5" name="Flowchart: Terminator 5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Terminator 5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1" name="Flowchart: Terminator 5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Terminator 3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Terminator 3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1" name="Flowchart: Terminator 3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Terminator 3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1715750" y="209550"/>
              <a:ext cx="209550" cy="6248809"/>
              <a:chOff x="11582400" y="209550"/>
              <a:chExt cx="323850" cy="62488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97" y="908641"/>
            <a:ext cx="3142042" cy="327174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A3506083-57B9-4341-91F7-D63826F1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6" y="864242"/>
            <a:ext cx="2991560" cy="329404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E178DCE3-E9AE-4A42-9431-D11186D41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99" y="871460"/>
            <a:ext cx="3370123" cy="329404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3" name="TextBox 72"/>
          <p:cNvSpPr txBox="1"/>
          <p:nvPr/>
        </p:nvSpPr>
        <p:spPr>
          <a:xfrm>
            <a:off x="1558160" y="4353758"/>
            <a:ext cx="2099384" cy="73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bn-BD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23469" y="4397040"/>
            <a:ext cx="271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অমনোযোগিতা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8632514" y="4366263"/>
            <a:ext cx="24520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অস্থিরতা</a:t>
            </a:r>
            <a:r>
              <a:rPr lang="bn-BD" sz="3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22666" y="5204239"/>
            <a:ext cx="10343755" cy="12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মানুষের ক্যান্সার , অমনোযোগিতা , অস্থিরতা ইত্যাদি রোগ সৃষ্টি করতে পারে ।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07" y="-2464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7187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5" name="Flowchart: Connector 6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7" name="Flowchart: Terminator 6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5" name="Flowchart: Terminator 5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Terminator 5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1" name="Flowchart: Terminator 5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Terminator 3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Terminator 3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1" name="Flowchart: Terminator 3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Terminator 3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1715750" y="209550"/>
              <a:ext cx="209550" cy="6248809"/>
              <a:chOff x="11582400" y="209550"/>
              <a:chExt cx="323850" cy="62488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tmt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538" y="843944"/>
            <a:ext cx="3646246" cy="2204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62" y="3135981"/>
            <a:ext cx="3154197" cy="2222781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471441" y="1192347"/>
            <a:ext cx="24384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টমেটো পাকানো হচ্ছে রাসায়নিক দ্রব্য দিয়ে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47641" y="3559309"/>
            <a:ext cx="23622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ফল সংরক্ষণ করা হয় ফরমালিন দিয়ে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5465040" y="1729053"/>
            <a:ext cx="1607490" cy="491320"/>
          </a:xfrm>
          <a:prstGeom prst="rightArrow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5289326" y="4205291"/>
            <a:ext cx="1703973" cy="491320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23054" y="5588556"/>
            <a:ext cx="1078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অসাধু ব্যবসায়ীরা খাবারে বিভিন্ন ক্ষতিকর রাসায়নিক পদার্থ মিশিয়ে 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4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44199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6137" y="1742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1491415" y="153851"/>
              <a:ext cx="429773" cy="6287871"/>
              <a:chOff x="11582400" y="209550"/>
              <a:chExt cx="323850" cy="624880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" name="Flowchart: Terminator 1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Terminator 1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8" name="Flowchart: Terminator 1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Terminator 1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3" name="Flowchart: Terminator 2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Terminator 2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26" name="Flowchart: Connector 2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56" name="Flowchart: Connector 5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76" name="Picture 75" descr="unnamed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19" y="1582598"/>
            <a:ext cx="4211671" cy="304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7" name="Picture 76" descr="2019-04-28_225450.jpg"/>
          <p:cNvPicPr>
            <a:picLocks noChangeAspect="1"/>
          </p:cNvPicPr>
          <p:nvPr/>
        </p:nvPicPr>
        <p:blipFill>
          <a:blip r:embed="rId3"/>
          <a:srcRect l="42881" b="11722"/>
          <a:stretch>
            <a:fillRect/>
          </a:stretch>
        </p:blipFill>
        <p:spPr>
          <a:xfrm>
            <a:off x="6507283" y="1509597"/>
            <a:ext cx="4404042" cy="313509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5" name="TextBox 74"/>
          <p:cNvSpPr txBox="1"/>
          <p:nvPr/>
        </p:nvSpPr>
        <p:spPr>
          <a:xfrm>
            <a:off x="1226288" y="5118741"/>
            <a:ext cx="9771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ফল পাকানোর জন্য বিভিন্ন রাসায়নিক পদার্থ যেমনঃ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কার্বাইড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করা হয়।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000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" name="Flowchart: Terminator 1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Terminator 1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8" name="Flowchart: Terminator 1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Terminator 1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3" name="Flowchart: Terminator 2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Terminator 2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26" name="Flowchart: Connector 2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56" name="Flowchart: Connector 5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74" name="Diagram 73"/>
          <p:cNvGraphicFramePr/>
          <p:nvPr>
            <p:extLst>
              <p:ext uri="{D42A27DB-BD31-4B8C-83A1-F6EECF244321}">
                <p14:modId xmlns:p14="http://schemas.microsoft.com/office/powerpoint/2010/main" val="3238865254"/>
              </p:ext>
            </p:extLst>
          </p:nvPr>
        </p:nvGraphicFramePr>
        <p:xfrm>
          <a:off x="3877885" y="763656"/>
          <a:ext cx="6553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1100742" y="763656"/>
            <a:ext cx="2590800" cy="5181600"/>
            <a:chOff x="-76200" y="1676400"/>
            <a:chExt cx="2590800" cy="5181600"/>
          </a:xfrm>
        </p:grpSpPr>
        <p:sp>
          <p:nvSpPr>
            <p:cNvPr id="79" name="Right Arrow Callout 78"/>
            <p:cNvSpPr/>
            <p:nvPr/>
          </p:nvSpPr>
          <p:spPr>
            <a:xfrm>
              <a:off x="0" y="1676400"/>
              <a:ext cx="2514600" cy="5181600"/>
            </a:xfrm>
            <a:prstGeom prst="rightArrowCallou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76200" y="2310348"/>
              <a:ext cx="19050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রাসায়নিক দ্রব্য ব্যবহার করে  পাকানো ফল খেলে </a:t>
              </a:r>
              <a:r>
                <a:rPr lang="bn-BD" sz="4000" b="1" dirty="0" smtClean="0">
                  <a:solidFill>
                    <a:srgbClr val="00B050"/>
                  </a:solidFill>
                </a:rPr>
                <a:t> </a:t>
              </a:r>
              <a:endParaRPr lang="en-US" sz="4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37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dgm id="{4C3216CF-2973-475C-BAFD-106B055FB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4">
                                            <p:graphicEl>
                                              <a:dgm id="{4C3216CF-2973-475C-BAFD-106B055FB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dgm id="{1B6019AB-F991-469A-81EC-44E7B559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4">
                                            <p:graphicEl>
                                              <a:dgm id="{1B6019AB-F991-469A-81EC-44E7B559D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dgm id="{713EC318-36C3-42C5-94CA-722BBC768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4">
                                            <p:graphicEl>
                                              <a:dgm id="{713EC318-36C3-42C5-94CA-722BBC768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dgm id="{B79DD990-3446-4BE4-B81C-6BEC9CC3B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4">
                                            <p:graphicEl>
                                              <a:dgm id="{B79DD990-3446-4BE4-B81C-6BEC9CC3B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dgm id="{8DE83001-AD61-4BA8-A2EA-FB9FF1F2A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4">
                                            <p:graphicEl>
                                              <a:dgm id="{8DE83001-AD61-4BA8-A2EA-FB9FF1F2A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dgm id="{4794F569-F207-44BC-A838-4CCF2B26D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4">
                                            <p:graphicEl>
                                              <a:dgm id="{4794F569-F207-44BC-A838-4CCF2B26D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88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4815391" y="510297"/>
            <a:ext cx="24293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2" name="Table 2">
            <a:extLst>
              <a:ext uri="{FF2B5EF4-FFF2-40B4-BE49-F238E27FC236}">
                <a16:creationId xmlns="" xmlns:a16="http://schemas.microsoft.com/office/drawing/2014/main" id="{59FA9DDF-BA3D-4EF1-BD3E-0D32B547E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4477"/>
              </p:ext>
            </p:extLst>
          </p:nvPr>
        </p:nvGraphicFramePr>
        <p:xfrm>
          <a:off x="2214218" y="4052686"/>
          <a:ext cx="8128000" cy="137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07257204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738159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n-IN" dirty="0"/>
                        <a:t>স্বাস্থ্যসম্মত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স্বাস্থ্যসম্মত নয়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850031"/>
                  </a:ext>
                </a:extLst>
              </a:tr>
              <a:tr h="1011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6935818"/>
                  </a:ext>
                </a:extLst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4016452" y="1946084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নিচের ছকের মতো খাতায় একটি ছক তৈরি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30438" y="2530186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সহপাপাঠীর সাথে আলোচনা করে ছকটি লিখি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0DB34C4-E981-49B9-A92D-7F969D1063B8}"/>
              </a:ext>
            </a:extLst>
          </p:cNvPr>
          <p:cNvSpPr txBox="1"/>
          <p:nvPr/>
        </p:nvSpPr>
        <p:spPr>
          <a:xfrm>
            <a:off x="2253343" y="3277515"/>
            <a:ext cx="839845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 টি  স্বাস্থ্যসম্মত খাদ্যের নাম এবং ৫ টি স্বাস্থ্যসম্মত নয় খাদ্যের নাম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 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6" name="Picture 75" descr="Image result for জোড়ায় কাজ&quot;">
            <a:extLst>
              <a:ext uri="{FF2B5EF4-FFF2-40B4-BE49-F238E27FC236}">
                <a16:creationId xmlns=""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3" y="613174"/>
            <a:ext cx="2704422" cy="26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6786"/>
          <a:stretch/>
        </p:blipFill>
        <p:spPr>
          <a:xfrm>
            <a:off x="848822" y="5493025"/>
            <a:ext cx="10704025" cy="104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074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   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" name="Flowchart: Terminator 1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Terminator 1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8" name="Flowchart: Terminator 1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Terminator 1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3" name="Flowchart: Terminator 2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Terminator 2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26" name="Flowchart: Connector 2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56" name="Flowchart: Connector 5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11601450" y="209551"/>
              <a:ext cx="323850" cy="6270272"/>
              <a:chOff x="11582400" y="209550"/>
              <a:chExt cx="323850" cy="624880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21F4B119-D647-418A-9BDA-78A5F78A8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8" y="3580069"/>
            <a:ext cx="3438764" cy="2593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0F80CAC3-4A68-4A15-825C-A1C57D5AB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8" y="597362"/>
            <a:ext cx="3413228" cy="255144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73" y="532673"/>
            <a:ext cx="3294522" cy="250567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" name="Rectangle 103"/>
          <p:cNvSpPr/>
          <p:nvPr/>
        </p:nvSpPr>
        <p:spPr>
          <a:xfrm>
            <a:off x="5172987" y="1238197"/>
            <a:ext cx="2251781" cy="44579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জাঙ্ক ফুড । জাঙ্ক ফুড সুস্বাদু হলেও সুষম খাদ্য নয় । 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73" y="3323363"/>
            <a:ext cx="3305367" cy="2653858"/>
          </a:xfrm>
          <a:prstGeom prst="rect">
            <a:avLst/>
          </a:prstGeom>
          <a:ln w="88900" cap="sq" cmpd="thickThin">
            <a:solidFill>
              <a:srgbClr val="66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1" name="Rectangle 100"/>
          <p:cNvSpPr/>
          <p:nvPr/>
        </p:nvSpPr>
        <p:spPr>
          <a:xfrm>
            <a:off x="8349262" y="2501639"/>
            <a:ext cx="2442949" cy="50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 flipH="1">
            <a:off x="7784529" y="5461336"/>
            <a:ext cx="1322117" cy="53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পিজা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422624" y="5634551"/>
            <a:ext cx="12543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বার্গার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647856" y="2595387"/>
            <a:ext cx="1122947" cy="61555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চিপস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2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1" grpId="0"/>
      <p:bldP spid="103" grpId="0"/>
      <p:bldP spid="102" grpId="0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" name="Flowchart: Terminator 1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Terminator 1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8" name="Flowchart: Terminator 1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Terminator 1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3" name="Flowchart: Terminator 2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Terminator 2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26" name="Flowchart: Connector 2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56" name="Flowchart: Connector 5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11601450" y="209550"/>
              <a:ext cx="323850" cy="6270272"/>
              <a:chOff x="11582400" y="209550"/>
              <a:chExt cx="323850" cy="624880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74" y="1213034"/>
            <a:ext cx="2721554" cy="323425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47" y="1386444"/>
            <a:ext cx="2968441" cy="3095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73" y="1346378"/>
            <a:ext cx="3009655" cy="317575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9" name="Rectangle 78"/>
          <p:cNvSpPr/>
          <p:nvPr/>
        </p:nvSpPr>
        <p:spPr>
          <a:xfrm>
            <a:off x="982979" y="5797115"/>
            <a:ext cx="10564872" cy="551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ফুডে অত্যাধিক চিনি , লবণ ও চর্বি থাকে যা আমাদের শরীরে খুব সামান্যই দরকার হয় । 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55567" y="4699376"/>
            <a:ext cx="1738648" cy="52803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46837" y="4704949"/>
            <a:ext cx="1828800" cy="528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951565" y="4698270"/>
            <a:ext cx="1840567" cy="5280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30013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8203 -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1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721" y="2255103"/>
              <a:ext cx="4227976" cy="4346656"/>
            </a:xfrm>
            <a:prstGeom prst="rect">
              <a:avLst/>
            </a:prstGeom>
          </p:spPr>
        </p:pic>
      </p:grpSp>
      <p:sp>
        <p:nvSpPr>
          <p:cNvPr id="74" name="8-Point Star 73"/>
          <p:cNvSpPr/>
          <p:nvPr/>
        </p:nvSpPr>
        <p:spPr>
          <a:xfrm>
            <a:off x="1355517" y="595016"/>
            <a:ext cx="2011204" cy="2050869"/>
          </a:xfrm>
          <a:prstGeom prst="star8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00B050"/>
                </a:solidFill>
              </a:rPr>
              <a:t>স্বা</a:t>
            </a:r>
            <a:r>
              <a:rPr lang="bn-BD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5" name="12-Point Star 74"/>
          <p:cNvSpPr/>
          <p:nvPr/>
        </p:nvSpPr>
        <p:spPr>
          <a:xfrm>
            <a:off x="3894890" y="643718"/>
            <a:ext cx="1936715" cy="2066629"/>
          </a:xfrm>
          <a:prstGeom prst="star12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গ</a:t>
            </a:r>
            <a:endParaRPr lang="en-US" sz="13800" dirty="0"/>
          </a:p>
        </p:txBody>
      </p:sp>
      <p:sp>
        <p:nvSpPr>
          <p:cNvPr id="76" name="12-Point Star 75"/>
          <p:cNvSpPr/>
          <p:nvPr/>
        </p:nvSpPr>
        <p:spPr>
          <a:xfrm>
            <a:off x="6394193" y="683395"/>
            <a:ext cx="2011204" cy="2026952"/>
          </a:xfrm>
          <a:prstGeom prst="star12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ত</a:t>
            </a:r>
            <a:endParaRPr lang="en-US" sz="13800" dirty="0"/>
          </a:p>
        </p:txBody>
      </p:sp>
      <p:sp>
        <p:nvSpPr>
          <p:cNvPr id="77" name="12-Point Star 76"/>
          <p:cNvSpPr/>
          <p:nvPr/>
        </p:nvSpPr>
        <p:spPr>
          <a:xfrm>
            <a:off x="9253386" y="761155"/>
            <a:ext cx="1929585" cy="1998617"/>
          </a:xfrm>
          <a:prstGeom prst="star12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13800" dirty="0"/>
              <a:t>ম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09227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FF34DCD9-3AB0-4885-B99F-15B90B748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8" y="1284034"/>
            <a:ext cx="2882608" cy="300641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CCFB9E6C-DD4D-4092-836C-B4CF2F484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94" y="664969"/>
            <a:ext cx="3553099" cy="4244547"/>
          </a:xfrm>
          <a:prstGeom prst="rect">
            <a:avLst/>
          </a:prstGeom>
          <a:ln w="88900" cap="sq" cmpd="thickThin">
            <a:solidFill>
              <a:srgbClr val="66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EF0637B8-3F60-432A-9F14-DD393816E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40" y="1229492"/>
            <a:ext cx="2899742" cy="3042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B503FE9-D3FA-444D-B1F4-6B153DEB8E6D}"/>
              </a:ext>
            </a:extLst>
          </p:cNvPr>
          <p:cNvSpPr txBox="1"/>
          <p:nvPr/>
        </p:nvSpPr>
        <p:spPr>
          <a:xfrm>
            <a:off x="8742499" y="4385915"/>
            <a:ext cx="23194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 হয়ে যাওয়া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3535ABE-C21D-4F3C-91D8-1DD7068AFFED}"/>
              </a:ext>
            </a:extLst>
          </p:cNvPr>
          <p:cNvSpPr txBox="1"/>
          <p:nvPr/>
        </p:nvSpPr>
        <p:spPr>
          <a:xfrm>
            <a:off x="1361352" y="4301998"/>
            <a:ext cx="2367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869DC74-FF90-4E1D-B9D4-0A60161898FB}"/>
              </a:ext>
            </a:extLst>
          </p:cNvPr>
          <p:cNvSpPr txBox="1"/>
          <p:nvPr/>
        </p:nvSpPr>
        <p:spPr>
          <a:xfrm>
            <a:off x="5240228" y="2141126"/>
            <a:ext cx="2115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বৃদ্ধি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5481" y="5315562"/>
            <a:ext cx="10123380" cy="1184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খেলে পুষ্টিহীনতা , অতিরিক্ত ওজন বৃদ্ধি বা মোটা হয়ে যাওয়া ইত্যাদি সমস্যা হতে পারে । 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874591" y="498427"/>
            <a:ext cx="6964765" cy="695767"/>
            <a:chOff x="457200" y="609600"/>
            <a:chExt cx="8001000" cy="1066800"/>
          </a:xfrm>
        </p:grpSpPr>
        <p:sp>
          <p:nvSpPr>
            <p:cNvPr id="72" name="Flowchart: Decision 71"/>
            <p:cNvSpPr/>
            <p:nvPr/>
          </p:nvSpPr>
          <p:spPr>
            <a:xfrm>
              <a:off x="457200" y="609600"/>
              <a:ext cx="6705600" cy="1066800"/>
            </a:xfrm>
            <a:prstGeom prst="flowChartDecision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Decision 72"/>
            <p:cNvSpPr/>
            <p:nvPr/>
          </p:nvSpPr>
          <p:spPr>
            <a:xfrm>
              <a:off x="990600" y="609600"/>
              <a:ext cx="6705600" cy="1066800"/>
            </a:xfrm>
            <a:prstGeom prst="flowChartDecisio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Decision 73"/>
            <p:cNvSpPr/>
            <p:nvPr/>
          </p:nvSpPr>
          <p:spPr>
            <a:xfrm>
              <a:off x="1752600" y="609600"/>
              <a:ext cx="6705600" cy="1066800"/>
            </a:xfrm>
            <a:prstGeom prst="flowChartDecision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15556" y="701576"/>
              <a:ext cx="5791200" cy="89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বইয়ের সাথে সংযোগ </a:t>
              </a:r>
              <a:endParaRPr lang="en-US" sz="3200" dirty="0">
                <a:ln>
                  <a:solidFill>
                    <a:srgbClr val="0000FF"/>
                  </a:solidFill>
                  <a:prstDash val="sysDot"/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94" y="1623850"/>
            <a:ext cx="1855915" cy="314869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36" y="2774575"/>
            <a:ext cx="1987011" cy="29823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4677546" y="5659620"/>
            <a:ext cx="2821496" cy="49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44,45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951684" y="1460831"/>
            <a:ext cx="4692492" cy="3631638"/>
            <a:chOff x="3886551" y="1686911"/>
            <a:chExt cx="4692492" cy="3105251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6551" y="1686911"/>
              <a:ext cx="4692492" cy="3105251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>
              <a:off x="6263295" y="1873084"/>
              <a:ext cx="1876153" cy="2280175"/>
              <a:chOff x="3737866" y="1056153"/>
              <a:chExt cx="5014258" cy="5621373"/>
            </a:xfrm>
            <a:scene3d>
              <a:camera prst="isometricOffAxis1Right"/>
              <a:lightRig rig="threePt" dir="t"/>
            </a:scene3d>
          </p:grpSpPr>
          <p:pic>
            <p:nvPicPr>
              <p:cNvPr id="84" name="Picture 83">
                <a:extLst>
                  <a:ext uri="{FF2B5EF4-FFF2-40B4-BE49-F238E27FC236}">
                    <a16:creationId xmlns="" xmlns:a16="http://schemas.microsoft.com/office/drawing/2014/main" id="{1871F953-B94A-4DBB-8F2D-3FA6B07DA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7866" y="1058149"/>
                <a:ext cx="2780960" cy="56193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5" name="Picture 84">
                <a:extLst>
                  <a:ext uri="{FF2B5EF4-FFF2-40B4-BE49-F238E27FC236}">
                    <a16:creationId xmlns="" xmlns:a16="http://schemas.microsoft.com/office/drawing/2014/main" id="{A33F4317-8B40-484E-B4D3-7E44B1B3F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826" y="1056153"/>
                <a:ext cx="2233298" cy="56213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3" name="Picture 102">
              <a:extLst>
                <a:ext uri="{FF2B5EF4-FFF2-40B4-BE49-F238E27FC236}">
                  <a16:creationId xmlns="" xmlns:a16="http://schemas.microsoft.com/office/drawing/2014/main" id="{EE62A459-379B-40AC-B925-83F547C59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796" y="2189408"/>
              <a:ext cx="1653241" cy="2061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9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Frame 70"/>
          <p:cNvSpPr/>
          <p:nvPr/>
        </p:nvSpPr>
        <p:spPr>
          <a:xfrm>
            <a:off x="3640108" y="398645"/>
            <a:ext cx="5527964" cy="119951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82" y="2127660"/>
            <a:ext cx="2896631" cy="35269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02" y="5028292"/>
            <a:ext cx="5667375" cy="1457325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4271553" y="3242805"/>
            <a:ext cx="7233812" cy="1158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রাসায়নিকের ব্যবহার আমাদের স্বাস্থ্যের জন্য ক্ষতিকর কেন ব্যাখ্যা কর । </a:t>
            </a:r>
            <a:endParaRPr lang="en-US" sz="3600" dirty="0" smtClean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allAtOnce"/>
      <p:bldP spid="74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84" name="Rounded Rectangle 83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146" name="Flowchart: Connector 14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48" name="Flowchart: Terminator 14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lowchart: Terminator 14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142" name="Flowchart: Connector 141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44" name="Flowchart: Terminator 143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lowchart: Terminator 144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9" name="Group 88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138" name="Flowchart: Connector 137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40" name="Flowchart: Terminator 139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lowchart: Terminator 140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134" name="Flowchart: Connector 133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36" name="Flowchart: Terminator 135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lowchart: Terminator 136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130" name="Flowchart: Connector 129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32" name="Flowchart: Terminator 131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126" name="Flowchart: Connector 12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28" name="Flowchart: Terminator 12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24" name="Flowchart: Terminator 123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Terminator 124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118" name="Flowchart: Connector 117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20" name="Flowchart: Terminator 119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114" name="Flowchart: Connector 113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6" name="Flowchart: Terminator 115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2" name="Flowchart: Terminator 111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lowchart: Terminator 112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106" name="Flowchart: Connector 10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08" name="Flowchart: Terminator 10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Rectangle 149"/>
          <p:cNvSpPr/>
          <p:nvPr/>
        </p:nvSpPr>
        <p:spPr>
          <a:xfrm>
            <a:off x="5033883" y="189796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1842517" y="1046555"/>
            <a:ext cx="9144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842517" y="1202147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2524251" y="2854823"/>
            <a:ext cx="7010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-------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520091" y="3976692"/>
            <a:ext cx="238507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পাউরুটি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764287" y="4000429"/>
            <a:ext cx="264475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পটেটো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চিপস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20091" y="4970417"/>
            <a:ext cx="23371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81276" y="4876638"/>
            <a:ext cx="262776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181606" y="1815006"/>
            <a:ext cx="370382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33951" y="1391941"/>
            <a:ext cx="4191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খ.পটেটো চিপস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128517" y="581517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681217" y="377053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58" grpId="0" animBg="1"/>
      <p:bldP spid="158" grpId="1" animBg="1"/>
      <p:bldP spid="158" grpId="2" animBg="1"/>
      <p:bldP spid="158" grpId="3" animBg="1"/>
      <p:bldP spid="158" grpId="4" animBg="1"/>
      <p:bldP spid="158" grpId="5" animBg="1"/>
      <p:bldP spid="159" grpId="0" animBg="1"/>
      <p:bldP spid="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5" name="Flowchart: Connector 6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7" name="Flowchart: Terminator 6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5" name="Flowchart: Terminator 5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Terminator 5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1" name="Flowchart: Terminator 5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Terminator 3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Terminator 3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1" name="Flowchart: Terminator 3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Terminator 3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1909483" y="872001"/>
            <a:ext cx="4876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 </a:t>
            </a:r>
            <a:r>
              <a:rPr lang="bn-IN" sz="8000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endParaRPr lang="en-US" sz="8000" dirty="0" err="1" smtClean="0">
              <a:solidFill>
                <a:srgbClr val="00B05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AB8C095-4D8A-4B5D-AACC-162292F6D92C}"/>
              </a:ext>
            </a:extLst>
          </p:cNvPr>
          <p:cNvSpPr txBox="1"/>
          <p:nvPr/>
        </p:nvSpPr>
        <p:spPr>
          <a:xfrm>
            <a:off x="1497397" y="4895786"/>
            <a:ext cx="789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 যদি বেশি বেশি করে জাঙ্ক ফুড খায় । তার কী কী সমস্যা হতে পারে এ সর্ম্পকে </a:t>
            </a:r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লিখবে।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30" y="2108131"/>
            <a:ext cx="3810000" cy="25336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35" y="1578109"/>
            <a:ext cx="4914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2785" y="186722"/>
            <a:ext cx="9131950" cy="5644451"/>
            <a:chOff x="1662785" y="186722"/>
            <a:chExt cx="9131950" cy="56444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147" y="186722"/>
              <a:ext cx="7521588" cy="564445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662785" y="186722"/>
              <a:ext cx="3276600" cy="5261246"/>
              <a:chOff x="1662785" y="186722"/>
              <a:chExt cx="3276600" cy="5261246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1662785" y="2452076"/>
                <a:ext cx="3276600" cy="2995892"/>
              </a:xfrm>
              <a:prstGeom prst="cube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239637" y="186722"/>
                <a:ext cx="0" cy="260374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35" b="18990"/>
              <a:stretch/>
            </p:blipFill>
            <p:spPr>
              <a:xfrm>
                <a:off x="1782853" y="3649220"/>
                <a:ext cx="2381636" cy="1403549"/>
              </a:xfrm>
              <a:prstGeom prst="rect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  <a:effectLst>
                <a:softEdge rad="112500"/>
              </a:effectLst>
            </p:spPr>
          </p:pic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8911" y="960063"/>
            <a:ext cx="2026920" cy="18669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50" y="2687554"/>
            <a:ext cx="1979817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7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172195" y="558970"/>
            <a:ext cx="10270705" cy="5975589"/>
            <a:chOff x="510946" y="98700"/>
            <a:chExt cx="10738363" cy="597558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5236507" cy="393185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452" y="98700"/>
              <a:ext cx="3339431" cy="23111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46" y="2142430"/>
              <a:ext cx="5187359" cy="393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86" y="283734"/>
              <a:ext cx="3629824" cy="22413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53" y="989000"/>
            <a:ext cx="2609237" cy="1840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20" y="834293"/>
            <a:ext cx="1740407" cy="1619296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1322848" y="3474394"/>
            <a:ext cx="4766691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40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ঃপ্রাঃবিঃ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 , হবিগঞ্জ ।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6B1C364-95F2-433D-A979-8577F002609B}"/>
              </a:ext>
            </a:extLst>
          </p:cNvPr>
          <p:cNvSpPr txBox="1"/>
          <p:nvPr/>
        </p:nvSpPr>
        <p:spPr>
          <a:xfrm>
            <a:off x="6417662" y="3650323"/>
            <a:ext cx="4391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বিষয়ঃ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সময়ঃ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5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3312906" y="537001"/>
            <a:ext cx="5459901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Cloud 71"/>
          <p:cNvSpPr/>
          <p:nvPr/>
        </p:nvSpPr>
        <p:spPr>
          <a:xfrm>
            <a:off x="9336325" y="2747710"/>
            <a:ext cx="2029361" cy="161373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7" y="2006918"/>
            <a:ext cx="2150772" cy="2628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Rectangle 74"/>
          <p:cNvSpPr/>
          <p:nvPr/>
        </p:nvSpPr>
        <p:spPr>
          <a:xfrm>
            <a:off x="2885260" y="5793456"/>
            <a:ext cx="6739926" cy="53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 ?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68068" y="5788319"/>
            <a:ext cx="7563590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স্যার,জাঙ্ক ফুডের ক্ষতিকর প্রভাব !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85" y="1796522"/>
            <a:ext cx="5334000" cy="3923933"/>
          </a:xfrm>
          <a:prstGeom prst="rect">
            <a:avLst/>
          </a:prstGeom>
        </p:spPr>
      </p:pic>
      <p:pic>
        <p:nvPicPr>
          <p:cNvPr id="19" name="জাঙ্ক ফুড কতটা ক্ষতিকারক  Say No To Junk Foo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3911" y="1946085"/>
            <a:ext cx="4903571" cy="271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78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5" grpId="0"/>
      <p:bldP spid="75" grpId="1"/>
      <p:bldP spid="7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27336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9274" y="248626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588905" y="236714"/>
            <a:ext cx="420559" cy="6279362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1878" y="236714"/>
            <a:ext cx="446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দেখি...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Double Bracket 75"/>
          <p:cNvSpPr/>
          <p:nvPr/>
        </p:nvSpPr>
        <p:spPr>
          <a:xfrm>
            <a:off x="3639857" y="1129116"/>
            <a:ext cx="3867462" cy="4139969"/>
          </a:xfrm>
          <a:prstGeom prst="bracketPair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869836" y="7390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D8134353-858E-4CBD-A2C8-7D1FAC0C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23" y="1749205"/>
            <a:ext cx="3747639" cy="2995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F98833B4-DEDC-47EE-AD98-916EE031B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5154" y="1667714"/>
            <a:ext cx="3676891" cy="320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6" name="Picture 85" descr="Cold-Drinks.jpg"/>
          <p:cNvPicPr>
            <a:picLocks noChangeAspect="1"/>
          </p:cNvPicPr>
          <p:nvPr/>
        </p:nvPicPr>
        <p:blipFill>
          <a:blip r:embed="rId4"/>
          <a:srcRect r="9516"/>
          <a:stretch>
            <a:fillRect/>
          </a:stretch>
        </p:blipFill>
        <p:spPr>
          <a:xfrm>
            <a:off x="3725718" y="1651463"/>
            <a:ext cx="3716327" cy="328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AEF8498F-7009-4983-9F81-C4F2C1B1A395}"/>
              </a:ext>
            </a:extLst>
          </p:cNvPr>
          <p:cNvSpPr txBox="1"/>
          <p:nvPr/>
        </p:nvSpPr>
        <p:spPr>
          <a:xfrm>
            <a:off x="4699332" y="5052769"/>
            <a:ext cx="1759057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94500" y="5129389"/>
            <a:ext cx="1818197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আইসক্রিম 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82123" y="5153462"/>
            <a:ext cx="2442949" cy="6642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18866" y="417439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956565" y="2097419"/>
            <a:ext cx="3265657" cy="3720296"/>
            <a:chOff x="7956565" y="1930718"/>
            <a:chExt cx="3265657" cy="3720296"/>
          </a:xfrm>
        </p:grpSpPr>
        <p:pic>
          <p:nvPicPr>
            <p:cNvPr id="91" name="Picture 90" descr="junkfood.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6565" y="1930718"/>
              <a:ext cx="3195639" cy="30050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5" name="Rectangle 64"/>
            <p:cNvSpPr/>
            <p:nvPr/>
          </p:nvSpPr>
          <p:spPr>
            <a:xfrm>
              <a:off x="8026583" y="4953853"/>
              <a:ext cx="3195639" cy="6971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এগুলো জাঙ্ক ফুড </a:t>
              </a:r>
              <a:r>
                <a:rPr lang="bn-IN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87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57187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1" name="Flowchart: Terminator 1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Terminator 1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18" name="Flowchart: Terminator 1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Terminator 1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3" name="Flowchart: Terminator 2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Terminator 2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26" name="Flowchart: Connector 2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56" name="Flowchart: Connector 55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11715750" y="209550"/>
              <a:ext cx="209550" cy="6248809"/>
              <a:chOff x="11582400" y="209550"/>
              <a:chExt cx="323850" cy="624880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57" y="2224575"/>
            <a:ext cx="7021918" cy="20625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76" name="TextBox 75"/>
          <p:cNvSpPr txBox="1"/>
          <p:nvPr/>
        </p:nvSpPr>
        <p:spPr>
          <a:xfrm>
            <a:off x="4623517" y="2581862"/>
            <a:ext cx="5912286" cy="11148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IN" sz="7200" b="1" dirty="0" smtClean="0">
                <a:ln>
                  <a:solidFill>
                    <a:srgbClr val="FF0000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জাঙ্কফুড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548369" y="3834266"/>
            <a:ext cx="5277731" cy="381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itle 1"/>
          <p:cNvSpPr txBox="1">
            <a:spLocks/>
          </p:cNvSpPr>
          <p:nvPr/>
        </p:nvSpPr>
        <p:spPr bwMode="auto">
          <a:xfrm>
            <a:off x="2444655" y="656154"/>
            <a:ext cx="7389627" cy="73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7200" b="1" kern="0" dirty="0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7200" b="1" kern="0" dirty="0">
              <a:gradFill flip="none" rotWithShape="1">
                <a:gsLst>
                  <a:gs pos="40000">
                    <a:srgbClr val="C00000"/>
                  </a:gs>
                  <a:gs pos="50000">
                    <a:schemeClr val="accent6"/>
                  </a:gs>
                  <a:gs pos="71000">
                    <a:srgbClr val="00B0F0"/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85BA6968-CC04-4797-9C33-4E3555911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47784" y="2006957"/>
            <a:ext cx="1703406" cy="346014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" y="5490173"/>
            <a:ext cx="11398596" cy="10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6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1632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7187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5" name="Flowchart: Connector 6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7" name="Flowchart: Terminator 6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5" name="Flowchart: Terminator 5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Terminator 5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1" name="Flowchart: Terminator 5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Terminator 3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Terminator 3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1" name="Flowchart: Terminator 3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Terminator 3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1715750" y="209550"/>
              <a:ext cx="209550" cy="6248809"/>
              <a:chOff x="11582400" y="209550"/>
              <a:chExt cx="323850" cy="62488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itle 6">
            <a:extLst>
              <a:ext uri="{FF2B5EF4-FFF2-40B4-BE49-F238E27FC236}">
                <a16:creationId xmlns:a16="http://schemas.microsoft.com/office/drawing/2014/main" xmlns="" id="{8887FE94-EB2F-480E-ACFA-C17BF165C87C}"/>
              </a:ext>
            </a:extLst>
          </p:cNvPr>
          <p:cNvSpPr txBox="1">
            <a:spLocks/>
          </p:cNvSpPr>
          <p:nvPr/>
        </p:nvSpPr>
        <p:spPr>
          <a:xfrm>
            <a:off x="3315249" y="445657"/>
            <a:ext cx="5965361" cy="1251620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95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950" u="sng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950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95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95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95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87" y="1703276"/>
            <a:ext cx="1008548" cy="42811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46" y="1192531"/>
            <a:ext cx="1184246" cy="1058379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2F5B92E-40DC-4F44-89D8-D0479093B5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EDC8C83-23BF-4391-B0DA-8E0853C58DA4}"/>
              </a:ext>
            </a:extLst>
          </p:cNvPr>
          <p:cNvSpPr txBox="1"/>
          <p:nvPr/>
        </p:nvSpPr>
        <p:spPr>
          <a:xfrm>
            <a:off x="2961893" y="2332610"/>
            <a:ext cx="8327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৮.৩.১ কৃত্রিম রং ব্যবহার করা খাদ্যের নাম বলতে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95B8518-38C7-41F0-B8D1-828A6F74B963}"/>
              </a:ext>
            </a:extLst>
          </p:cNvPr>
          <p:cNvSpPr txBox="1"/>
          <p:nvPr/>
        </p:nvSpPr>
        <p:spPr>
          <a:xfrm>
            <a:off x="3044534" y="3655877"/>
            <a:ext cx="840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৮.৪.১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Star: 5 Points 6">
            <a:extLst>
              <a:ext uri="{FF2B5EF4-FFF2-40B4-BE49-F238E27FC236}">
                <a16:creationId xmlns="" xmlns:a16="http://schemas.microsoft.com/office/drawing/2014/main" id="{431985D3-3DEE-44DC-AD30-A5D61E014D5B}"/>
              </a:ext>
            </a:extLst>
          </p:cNvPr>
          <p:cNvSpPr/>
          <p:nvPr/>
        </p:nvSpPr>
        <p:spPr>
          <a:xfrm>
            <a:off x="2193545" y="2337543"/>
            <a:ext cx="625642" cy="560423"/>
          </a:xfrm>
          <a:prstGeom prst="star5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5 Points 7">
            <a:extLst>
              <a:ext uri="{FF2B5EF4-FFF2-40B4-BE49-F238E27FC236}">
                <a16:creationId xmlns="" xmlns:a16="http://schemas.microsoft.com/office/drawing/2014/main" id="{D4589BDB-F43C-4B8E-8E94-682370691312}"/>
              </a:ext>
            </a:extLst>
          </p:cNvPr>
          <p:cNvSpPr/>
          <p:nvPr/>
        </p:nvSpPr>
        <p:spPr>
          <a:xfrm>
            <a:off x="2261647" y="3545023"/>
            <a:ext cx="637673" cy="646331"/>
          </a:xfrm>
          <a:prstGeom prst="star5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28" y="2730442"/>
            <a:ext cx="803765" cy="80376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98" y="4036617"/>
            <a:ext cx="891504" cy="89150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49" y="5316494"/>
            <a:ext cx="6701051" cy="10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69283 0.00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67487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1314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1950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377" y="190909"/>
              <a:ext cx="11306175" cy="626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5" name="Flowchart: Terminator 6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5" name="Flowchart: Connector 5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7" name="Flowchart: Terminator 5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3" name="Flowchart: Terminator 5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9" name="Flowchart: Terminator 4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5" name="Flowchart: Terminator 4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1" name="Flowchart: Terminator 4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Terminator 4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7" name="Flowchart: Terminator 3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Terminator 3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3" name="Flowchart: Terminator 3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Terminator 3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Terminator 2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11601450" y="209550"/>
              <a:ext cx="323850" cy="6248809"/>
              <a:chOff x="11582400" y="209550"/>
              <a:chExt cx="323850" cy="62488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3455428" y="467853"/>
            <a:ext cx="5110896" cy="70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শোনো , জাঙ্কফুড কী ?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18F0263-4CAD-4805-8823-6E643882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45" y="1535116"/>
            <a:ext cx="4471931" cy="306612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3" name="Picture 7" descr="C:\Users\laptop1\Desktop\Junk food\politifact_photos_Junk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148" y="1525099"/>
            <a:ext cx="4317110" cy="3077847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6" name="TextBox 75"/>
          <p:cNvSpPr txBox="1"/>
          <p:nvPr/>
        </p:nvSpPr>
        <p:spPr>
          <a:xfrm>
            <a:off x="2685641" y="4692422"/>
            <a:ext cx="153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বার্গার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15603" y="469242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কোমল পানীয়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3062" y="5384490"/>
            <a:ext cx="10500706" cy="104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হচ্ছে এক ধরনের কৃত্রিম খাদ্য যাতে চর্বি , লবণ , কার্বনেট ইত্যাদি ক্ষতিকারক দ্রব্যের আধিক্য থাকে । এ ফুড স্বাস্থ্যের জন্য ক্ষতিকর 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84380" cy="6858000"/>
            <a:chOff x="7620" y="-76200"/>
            <a:chExt cx="1218438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-76200"/>
              <a:ext cx="11772900" cy="6858000"/>
            </a:xfrm>
            <a:prstGeom prst="roundRect">
              <a:avLst>
                <a:gd name="adj" fmla="val 222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7187" y="-76200"/>
              <a:ext cx="11830050" cy="6858000"/>
            </a:xfrm>
            <a:prstGeom prst="roundRect">
              <a:avLst>
                <a:gd name="adj" fmla="val 2223"/>
              </a:avLst>
            </a:prstGeom>
            <a:solidFill>
              <a:schemeClr val="bg2">
                <a:lumMod val="10000"/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125" y="212372"/>
              <a:ext cx="11306175" cy="626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931" y="876300"/>
              <a:ext cx="912668" cy="208189"/>
              <a:chOff x="-95250" y="948418"/>
              <a:chExt cx="1181100" cy="269421"/>
            </a:xfrm>
          </p:grpSpPr>
          <p:sp>
            <p:nvSpPr>
              <p:cNvPr id="65" name="Flowchart: Connector 6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7" name="Flowchart: Terminator 6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2300" y="1336062"/>
              <a:ext cx="912668" cy="208189"/>
              <a:chOff x="-95250" y="948418"/>
              <a:chExt cx="1181100" cy="269421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380" y="1796883"/>
              <a:ext cx="912668" cy="208189"/>
              <a:chOff x="-95250" y="948418"/>
              <a:chExt cx="1181100" cy="269421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7840" y="2255103"/>
              <a:ext cx="912668" cy="208189"/>
              <a:chOff x="-95250" y="948418"/>
              <a:chExt cx="1181100" cy="269421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5" name="Flowchart: Terminator 5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Terminator 5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5500" y="2753963"/>
              <a:ext cx="912668" cy="208189"/>
              <a:chOff x="-95250" y="948418"/>
              <a:chExt cx="1181100" cy="269421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51" name="Flowchart: Terminator 5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9010" y="3174162"/>
              <a:ext cx="912668" cy="208189"/>
              <a:chOff x="-95250" y="948418"/>
              <a:chExt cx="1181100" cy="269421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3470" y="3673022"/>
              <a:ext cx="912668" cy="208189"/>
              <a:chOff x="-95250" y="948418"/>
              <a:chExt cx="1181100" cy="269421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43" name="Flowchart: Terminator 42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55590" y="4077059"/>
              <a:ext cx="912668" cy="208189"/>
              <a:chOff x="-95250" y="948418"/>
              <a:chExt cx="1181100" cy="26942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9" name="Flowchart: Terminator 38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Terminator 39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130" y="4592249"/>
              <a:ext cx="912668" cy="208189"/>
              <a:chOff x="-95250" y="948418"/>
              <a:chExt cx="1181100" cy="269421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Terminator 35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7620" y="5016269"/>
              <a:ext cx="912668" cy="208189"/>
              <a:chOff x="-95250" y="948418"/>
              <a:chExt cx="1181100" cy="2694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31" name="Flowchart: Terminator 30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Terminator 31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6760" y="5546920"/>
              <a:ext cx="912668" cy="208189"/>
              <a:chOff x="-95250" y="948418"/>
              <a:chExt cx="1181100" cy="269421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742950" y="948418"/>
                <a:ext cx="342900" cy="269421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95250" y="948418"/>
                <a:ext cx="914400" cy="220435"/>
                <a:chOff x="2057400" y="2876550"/>
                <a:chExt cx="1200150" cy="266700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2057400" y="28765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Terminator 27"/>
                <p:cNvSpPr/>
                <p:nvPr/>
              </p:nvSpPr>
              <p:spPr>
                <a:xfrm>
                  <a:off x="2057400" y="3028950"/>
                  <a:ext cx="1200150" cy="114300"/>
                </a:xfrm>
                <a:prstGeom prst="flowChartTerminator">
                  <a:avLst/>
                </a:prstGeom>
                <a:gradFill flip="none" rotWithShape="1">
                  <a:gsLst>
                    <a:gs pos="5489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1715750" y="209550"/>
              <a:ext cx="209550" cy="6248809"/>
              <a:chOff x="11582400" y="209550"/>
              <a:chExt cx="323850" cy="62488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582400" y="209550"/>
                <a:ext cx="323850" cy="874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82400" y="1084489"/>
                <a:ext cx="323850" cy="8749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82400" y="1959428"/>
                <a:ext cx="323850" cy="8749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582400" y="2834367"/>
                <a:ext cx="323850" cy="87493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82400" y="3709306"/>
                <a:ext cx="323850" cy="87493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582400" y="4584245"/>
                <a:ext cx="323850" cy="874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82400" y="5459184"/>
                <a:ext cx="323850" cy="9991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2" name="Picture 71" descr="cold-drinks33.jpg"/>
          <p:cNvPicPr>
            <a:picLocks noChangeAspect="1"/>
          </p:cNvPicPr>
          <p:nvPr/>
        </p:nvPicPr>
        <p:blipFill>
          <a:blip r:embed="rId2"/>
          <a:srcRect l="26757"/>
          <a:stretch>
            <a:fillRect/>
          </a:stretch>
        </p:blipFill>
        <p:spPr>
          <a:xfrm>
            <a:off x="7403178" y="1685663"/>
            <a:ext cx="3338980" cy="2552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1" name="Picture 70" descr="i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760" y="1134779"/>
            <a:ext cx="3530025" cy="3627806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1368737" y="5113604"/>
            <a:ext cx="9957703" cy="1323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লোভনীয়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6704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460</Words>
  <Application>Microsoft Office PowerPoint</Application>
  <PresentationFormat>Widescreen</PresentationFormat>
  <Paragraphs>106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Vrinda</vt:lpstr>
      <vt:lpstr>Calibri Light</vt:lpstr>
      <vt:lpstr>NikoshBAN</vt:lpstr>
      <vt:lpstr>SutonnyMJ</vt:lpstr>
      <vt:lpstr>SolaimanLipi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-class-five </dc:subject>
  <dc:creator>marajul.hobi@gmail.com</dc:creator>
  <cp:lastModifiedBy>dpe</cp:lastModifiedBy>
  <cp:revision>144</cp:revision>
  <dcterms:created xsi:type="dcterms:W3CDTF">2019-11-18T12:35:59Z</dcterms:created>
  <dcterms:modified xsi:type="dcterms:W3CDTF">2020-03-27T17:57:13Z</dcterms:modified>
  <cp:category>content</cp:category>
</cp:coreProperties>
</file>