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6" r:id="rId4"/>
    <p:sldId id="258" r:id="rId5"/>
    <p:sldId id="262" r:id="rId6"/>
    <p:sldId id="256" r:id="rId7"/>
    <p:sldId id="259" r:id="rId8"/>
    <p:sldId id="260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>
      <p:cViewPr>
        <p:scale>
          <a:sx n="95" d="100"/>
          <a:sy n="95" d="100"/>
        </p:scale>
        <p:origin x="111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1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7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3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8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24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15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59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68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15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38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77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8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53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34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1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2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0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64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94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5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9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1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0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714F2-20AF-422A-A927-05CEB142BC6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1897D-4E8A-4130-A02A-85410217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47828-CD0B-47BA-BE12-FCFD09B128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E546-FAA3-4E31-A2BF-C8E97D6D4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1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7755-2C8A-4E69-8CD0-5D6AD12065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5EF6-D18B-4859-A6B9-BB5ECD2F94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3525" y="5175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703645"/>
            <a:ext cx="3076575" cy="291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3525" y="543464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3525" y="5175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5925" y="66998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5925" y="631615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5925" y="620204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5925" y="650800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8325" y="803200"/>
            <a:ext cx="4761781" cy="352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11" y="1520765"/>
            <a:ext cx="4845169" cy="3633877"/>
          </a:xfrm>
          <a:prstGeom prst="rect">
            <a:avLst/>
          </a:prstGeom>
          <a:ln w="76200">
            <a:noFill/>
          </a:ln>
          <a:effectLst>
            <a:outerShdw blurRad="225425" dist="50800" dir="5220000" algn="ctr">
              <a:schemeClr val="accent2">
                <a:alpha val="33000"/>
              </a:scheme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41881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55469 -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3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3536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060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6584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810871"/>
            <a:ext cx="43658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7754" y="1639518"/>
            <a:ext cx="7180730" cy="45550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>
                <a:solidFill>
                  <a:srgbClr val="70AD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শিপ্রা সরকার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>
                <a:solidFill>
                  <a:srgbClr val="70AD47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বান্দুটিয়া সরকারি প্রাথমিক বিদ্যালয়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>
                <a:solidFill>
                  <a:srgbClr val="44546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সদর, মানিকগঞ্জ</a:t>
            </a:r>
          </a:p>
          <a:p>
            <a:r>
              <a:rPr lang="en-US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-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cs typeface="NikoshBAN" panose="02000000000000000000" pitchFamily="2" charset="0"/>
              </a:rPr>
              <a:t>01720821993</a:t>
            </a:r>
          </a:p>
          <a:p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Email –</a:t>
            </a:r>
            <a:r>
              <a:rPr lang="en-US" sz="3200" dirty="0">
                <a:solidFill>
                  <a:srgbClr val="00B0F0"/>
                </a:solidFill>
                <a:cs typeface="NikoshBAN" panose="02000000000000000000" pitchFamily="2" charset="0"/>
              </a:rPr>
              <a:t>sarkarshipra04@gmail.com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" t="3790" r="465" b="-131"/>
          <a:stretch/>
        </p:blipFill>
        <p:spPr>
          <a:xfrm>
            <a:off x="358693" y="376517"/>
            <a:ext cx="3854614" cy="5818094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67654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212" y="833718"/>
            <a:ext cx="69297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হনহন পনপন</a:t>
            </a:r>
          </a:p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(চলে হনহন-শীতে কনকন)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1215" y="741872"/>
            <a:ext cx="4623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89" y="2355011"/>
            <a:ext cx="8315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ছড়া শুনে আনন্দ লাভ করবে ও তার অভিব্যক্তি প্রকাশ করবে।</a:t>
            </a:r>
          </a:p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পাঠ্যবইয়ের ছড়া স্পষ্টভাবে বলতে পারবে।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49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675" y="1242204"/>
            <a:ext cx="8358997" cy="2113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1792939" y="475129"/>
            <a:ext cx="3355848" cy="585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7019364" y="277906"/>
            <a:ext cx="2409307" cy="60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988" y="1021976"/>
            <a:ext cx="8686800" cy="155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1985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118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341" y="968188"/>
            <a:ext cx="823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</a:rPr>
              <a:t>মূল্যায়নঃ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882" y="2716306"/>
            <a:ext cx="8516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কয়েকজন এক এক করে ছড়াটি আবৃত্তি করবে।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1882" y="4039745"/>
            <a:ext cx="812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 ব্যবহৃত বিভিন্ন শব্দ সম্পর্কে যেমন ,হনহন, বনবন ,ঠনঠন, ইত্যাদি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46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965" y="726141"/>
            <a:ext cx="890195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4471" y="3119719"/>
            <a:ext cx="5351929" cy="1569660"/>
          </a:xfrm>
          <a:prstGeom prst="rect">
            <a:avLst/>
          </a:prstGeom>
          <a:solidFill>
            <a:srgbClr val="00B0F0"/>
          </a:solidFill>
          <a:ln w="762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3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83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Vrinda</vt:lpstr>
      <vt:lpstr>Office Theme</vt:lpstr>
      <vt:lpstr>1_Office Theme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SHIPRA SARKAR</dc:creator>
  <cp:lastModifiedBy>SHIPRA SARKAR</cp:lastModifiedBy>
  <cp:revision>5</cp:revision>
  <dcterms:created xsi:type="dcterms:W3CDTF">2020-03-27T10:34:39Z</dcterms:created>
  <dcterms:modified xsi:type="dcterms:W3CDTF">2020-03-27T11:27:25Z</dcterms:modified>
</cp:coreProperties>
</file>