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25"/>
  </p:notesMasterIdLst>
  <p:sldIdLst>
    <p:sldId id="256" r:id="rId2"/>
    <p:sldId id="257" r:id="rId3"/>
    <p:sldId id="259" r:id="rId4"/>
    <p:sldId id="262" r:id="rId5"/>
    <p:sldId id="260" r:id="rId6"/>
    <p:sldId id="270" r:id="rId7"/>
    <p:sldId id="271" r:id="rId8"/>
    <p:sldId id="261" r:id="rId9"/>
    <p:sldId id="263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80" r:id="rId20"/>
    <p:sldId id="282" r:id="rId21"/>
    <p:sldId id="283" r:id="rId22"/>
    <p:sldId id="28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1973B0-ADB3-4F7E-9901-17EFC17A8FFD}">
          <p14:sldIdLst>
            <p14:sldId id="256"/>
            <p14:sldId id="257"/>
            <p14:sldId id="259"/>
            <p14:sldId id="262"/>
            <p14:sldId id="260"/>
            <p14:sldId id="270"/>
            <p14:sldId id="271"/>
            <p14:sldId id="261"/>
          </p14:sldIdLst>
        </p14:section>
        <p14:section name="Untitled Section" id="{B981F92A-42A6-46E4-9F88-4A3534439510}">
          <p14:sldIdLst>
            <p14:sldId id="263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1"/>
            <p14:sldId id="280"/>
            <p14:sldId id="282"/>
            <p14:sldId id="283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pakkumar1980@outlook.com" initials="d" lastIdx="1" clrIdx="0">
    <p:extLst>
      <p:ext uri="{19B8F6BF-5375-455C-9EA6-DF929625EA0E}">
        <p15:presenceInfo xmlns:p15="http://schemas.microsoft.com/office/powerpoint/2012/main" userId="e9926104839da0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24" autoAdjust="0"/>
    <p:restoredTop sz="92581" autoAdjust="0"/>
  </p:normalViewPr>
  <p:slideViewPr>
    <p:cSldViewPr snapToGrid="0">
      <p:cViewPr varScale="1">
        <p:scale>
          <a:sx n="82" d="100"/>
          <a:sy n="82" d="100"/>
        </p:scale>
        <p:origin x="475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3T11:44:59.218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EFF7D-1E23-435C-8ED5-D978D277B8A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73C12-4E9D-4D49-9DCD-A339B46A2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72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3C12-4E9D-4D49-9DCD-A339B46A22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45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3C12-4E9D-4D49-9DCD-A339B46A22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01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8B3-1538-4DDE-AC34-1EAF5D84B010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C7B97-020E-4A03-A5AC-E41B38AB0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8B3-1538-4DDE-AC34-1EAF5D84B010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C7B97-020E-4A03-A5AC-E41B38AB0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7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8B3-1538-4DDE-AC34-1EAF5D84B010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C7B97-020E-4A03-A5AC-E41B38AB0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8B3-1538-4DDE-AC34-1EAF5D84B010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C7B97-020E-4A03-A5AC-E41B38AB0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3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8B3-1538-4DDE-AC34-1EAF5D84B010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C7B97-020E-4A03-A5AC-E41B38AB0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3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8B3-1538-4DDE-AC34-1EAF5D84B010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C7B97-020E-4A03-A5AC-E41B38AB0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2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8B3-1538-4DDE-AC34-1EAF5D84B010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C7B97-020E-4A03-A5AC-E41B38AB0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5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8B3-1538-4DDE-AC34-1EAF5D84B010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C7B97-020E-4A03-A5AC-E41B38AB0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3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8B3-1538-4DDE-AC34-1EAF5D84B010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C7B97-020E-4A03-A5AC-E41B38AB0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2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8B3-1538-4DDE-AC34-1EAF5D84B010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C7B97-020E-4A03-A5AC-E41B38AB0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5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E8B3-1538-4DDE-AC34-1EAF5D84B010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C7B97-020E-4A03-A5AC-E41B38AB0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2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EE8B3-1538-4DDE-AC34-1EAF5D84B010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C7B97-020E-4A03-A5AC-E41B38AB0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3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6.jp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jp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21590" y="109835"/>
            <a:ext cx="38154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 smtClean="0">
                <a:ln/>
                <a:solidFill>
                  <a:schemeClr val="accent2">
                    <a:lumMod val="50000"/>
                  </a:schemeClr>
                </a:solidFill>
              </a:rPr>
              <a:t>স্বাগতম</a:t>
            </a:r>
            <a:endParaRPr lang="en-US" sz="8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5" y="1339377"/>
            <a:ext cx="892492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9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6"/>
    </mc:Choice>
    <mc:Fallback xmlns="">
      <p:transition spd="slow" advTm="96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4438" y="454554"/>
            <a:ext cx="191933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অস্তমান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81585" y="322852"/>
            <a:ext cx="501466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ডুবন্ত</a:t>
            </a:r>
            <a:r>
              <a:rPr lang="en-US" sz="2800" dirty="0" smtClean="0"/>
              <a:t>, </a:t>
            </a:r>
            <a:r>
              <a:rPr lang="en-US" sz="2800" dirty="0" err="1" smtClean="0"/>
              <a:t>চন্দ্র-সূর্য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ডুবে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যাচ্ছে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এমন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92" y="95625"/>
            <a:ext cx="3365373" cy="1500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92" y="1596520"/>
            <a:ext cx="3365373" cy="1594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92" y="3191092"/>
            <a:ext cx="3365374" cy="18439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92" y="5035018"/>
            <a:ext cx="3365374" cy="16966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22956" y="2132196"/>
            <a:ext cx="200081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ছায়ালোক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881585" y="1978307"/>
            <a:ext cx="504182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কোন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বস্তুর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ওপর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পড়লে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বিম্বহয়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ছায়া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7688" y="3675707"/>
            <a:ext cx="204608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বিজন</a:t>
            </a:r>
            <a:r>
              <a:rPr lang="en-US" sz="2800" dirty="0" smtClean="0"/>
              <a:t> </a:t>
            </a:r>
            <a:r>
              <a:rPr lang="en-US" sz="2800" dirty="0" err="1" smtClean="0"/>
              <a:t>মহত্ত্ব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998329" y="3851445"/>
            <a:ext cx="306912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জনসূন্য</a:t>
            </a:r>
            <a:r>
              <a:rPr lang="en-US" sz="2800" dirty="0" smtClean="0"/>
              <a:t>, </a:t>
            </a:r>
            <a:r>
              <a:rPr lang="en-US" sz="2800" dirty="0" err="1" smtClean="0"/>
              <a:t>নির্জন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95882" y="5621752"/>
            <a:ext cx="23539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ঢেঁকি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শালা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061705" y="5621752"/>
            <a:ext cx="378434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err="1" smtClean="0"/>
              <a:t>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ঘরে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ঢেঁকি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রাখা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720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">
        <p14:switch dir="r"/>
      </p:transition>
    </mc:Choice>
    <mc:Fallback xmlns="">
      <p:transition spd="slow" advTm="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0151" y="398352"/>
            <a:ext cx="361233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জোড়ায়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565" y="778598"/>
            <a:ext cx="3761527" cy="2324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327" y="1457608"/>
            <a:ext cx="3413156" cy="2362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5" y="637138"/>
            <a:ext cx="2969536" cy="26073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2218" y="3603279"/>
            <a:ext cx="1973655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ঢেঁকি</a:t>
            </a:r>
            <a:r>
              <a:rPr lang="en-US" sz="3200" dirty="0" smtClean="0"/>
              <a:t> </a:t>
            </a:r>
            <a:r>
              <a:rPr lang="en-US" sz="3200" dirty="0" err="1" smtClean="0"/>
              <a:t>শালা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590107" y="3947311"/>
            <a:ext cx="2625505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বিজন</a:t>
            </a:r>
            <a:r>
              <a:rPr lang="en-US" sz="3200" dirty="0" smtClean="0"/>
              <a:t> </a:t>
            </a:r>
            <a:r>
              <a:rPr lang="en-US" sz="3200" dirty="0" err="1" smtClean="0"/>
              <a:t>মহত্ত্ব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664167" y="3603279"/>
            <a:ext cx="320492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সুদীর্ঘ</a:t>
            </a:r>
            <a:r>
              <a:rPr lang="en-US" sz="2800" dirty="0" smtClean="0"/>
              <a:t> </a:t>
            </a:r>
            <a:r>
              <a:rPr lang="en-US" sz="2800" dirty="0" err="1" smtClean="0"/>
              <a:t>পল্লব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বিশিষ্ট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01217" y="5558828"/>
            <a:ext cx="1164460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/>
              <a:t>উপরের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ছবি</a:t>
            </a:r>
            <a:r>
              <a:rPr lang="en-US" sz="3200" dirty="0" smtClean="0"/>
              <a:t> </a:t>
            </a:r>
            <a:r>
              <a:rPr lang="en-US" sz="3200" dirty="0" err="1" smtClean="0"/>
              <a:t>গুলো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দেখে</a:t>
            </a:r>
            <a:r>
              <a:rPr lang="en-US" sz="3200" dirty="0" smtClean="0"/>
              <a:t> </a:t>
            </a:r>
            <a:r>
              <a:rPr lang="en-US" sz="3200" dirty="0" err="1" smtClean="0"/>
              <a:t>শব্দ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সমূহ</a:t>
            </a:r>
            <a:r>
              <a:rPr lang="en-US" sz="3200" dirty="0" smtClean="0"/>
              <a:t> </a:t>
            </a:r>
            <a:r>
              <a:rPr lang="en-US" sz="3200" dirty="0" err="1" smtClean="0"/>
              <a:t>দিয়ে</a:t>
            </a:r>
            <a:r>
              <a:rPr lang="en-US" sz="3200" dirty="0" smtClean="0"/>
              <a:t> এ </a:t>
            </a:r>
            <a:r>
              <a:rPr lang="en-US" sz="3200" dirty="0" err="1" smtClean="0"/>
              <a:t>কটি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অনুচ্ছেদ</a:t>
            </a:r>
            <a:r>
              <a:rPr lang="en-US" sz="3200" dirty="0" smtClean="0"/>
              <a:t> </a:t>
            </a:r>
            <a:r>
              <a:rPr lang="en-US" sz="3200" dirty="0" err="1" smtClean="0"/>
              <a:t>তৈরি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 ?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024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6300">
        <p14:honeycomb/>
      </p:transition>
    </mc:Choice>
    <mc:Fallback xmlns="">
      <p:transition spd="slow" advTm="6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6180" y="233265"/>
            <a:ext cx="340567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ছবি</a:t>
            </a:r>
            <a:r>
              <a:rPr lang="en-US" sz="3600" dirty="0" smtClean="0"/>
              <a:t> </a:t>
            </a:r>
            <a:r>
              <a:rPr lang="en-US" sz="3600" dirty="0" err="1" smtClean="0"/>
              <a:t>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16" y="2722201"/>
            <a:ext cx="2162175" cy="2114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013" y="4736890"/>
            <a:ext cx="2057908" cy="17354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52" y="2923732"/>
            <a:ext cx="2101813" cy="1672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337" y="1150041"/>
            <a:ext cx="2035610" cy="16326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75" y="1838132"/>
            <a:ext cx="1969430" cy="20235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014" y="4024987"/>
            <a:ext cx="2006082" cy="1871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25" y="5082248"/>
            <a:ext cx="2197635" cy="16624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359" y="934579"/>
            <a:ext cx="2056055" cy="15431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ight Arrow 12"/>
          <p:cNvSpPr/>
          <p:nvPr/>
        </p:nvSpPr>
        <p:spPr>
          <a:xfrm rot="1630652">
            <a:off x="4662698" y="2998659"/>
            <a:ext cx="441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582582">
            <a:off x="5646373" y="2262527"/>
            <a:ext cx="441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20642837">
            <a:off x="4557334" y="4021345"/>
            <a:ext cx="441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6718812">
            <a:off x="5703422" y="4749248"/>
            <a:ext cx="441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3126235">
            <a:off x="6806385" y="4402543"/>
            <a:ext cx="441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0134836">
            <a:off x="7169946" y="3654233"/>
            <a:ext cx="441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8023913">
            <a:off x="6829716" y="2671639"/>
            <a:ext cx="441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9330379">
            <a:off x="-194768" y="1545745"/>
            <a:ext cx="43168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সুভার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দৃষ্টি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আকর্ষন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539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557">
        <p14:prism isInverted="1"/>
      </p:transition>
    </mc:Choice>
    <mc:Fallback xmlns="">
      <p:transition spd="slow" advTm="125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233" y="4926562"/>
            <a:ext cx="11700587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সুভা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শেষে</a:t>
            </a:r>
            <a:r>
              <a:rPr lang="en-US" sz="3200" dirty="0" smtClean="0"/>
              <a:t> </a:t>
            </a:r>
            <a:r>
              <a:rPr lang="en-US" sz="3200" dirty="0" err="1" smtClean="0"/>
              <a:t>নদীর</a:t>
            </a:r>
            <a:r>
              <a:rPr lang="en-US" sz="3200" dirty="0" smtClean="0"/>
              <a:t> </a:t>
            </a:r>
            <a:r>
              <a:rPr lang="en-US" sz="3200" dirty="0" err="1" smtClean="0"/>
              <a:t>তীরে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বসে</a:t>
            </a:r>
            <a:r>
              <a:rPr lang="en-US" sz="3200" dirty="0" smtClean="0"/>
              <a:t> </a:t>
            </a:r>
            <a:r>
              <a:rPr lang="en-US" sz="3200" dirty="0" err="1" smtClean="0"/>
              <a:t>থাকে।নদীর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কলধ্বনি,লোকের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কোলাহল</a:t>
            </a:r>
            <a:r>
              <a:rPr lang="en-US" sz="3200" dirty="0" smtClean="0"/>
              <a:t> , </a:t>
            </a:r>
            <a:r>
              <a:rPr lang="en-US" sz="3200" dirty="0" err="1" smtClean="0"/>
              <a:t>মাঝির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গান</a:t>
            </a:r>
            <a:r>
              <a:rPr lang="en-US" sz="3200" dirty="0" smtClean="0"/>
              <a:t> ,</a:t>
            </a:r>
            <a:r>
              <a:rPr lang="en-US" sz="3200" dirty="0" err="1" smtClean="0"/>
              <a:t>পাখির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ডাক,চারিদিকের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চলাফেরায়</a:t>
            </a:r>
            <a:r>
              <a:rPr lang="en-US" sz="3200" dirty="0" smtClean="0"/>
              <a:t> ,</a:t>
            </a:r>
            <a:r>
              <a:rPr lang="en-US" sz="3200" dirty="0" err="1" smtClean="0"/>
              <a:t>সমুদ্রের</a:t>
            </a:r>
            <a:r>
              <a:rPr lang="en-US" sz="3200" dirty="0" smtClean="0"/>
              <a:t>    </a:t>
            </a:r>
            <a:r>
              <a:rPr lang="en-US" sz="3200" dirty="0" err="1" smtClean="0"/>
              <a:t>তরঙ্গরাশির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মতো</a:t>
            </a:r>
            <a:r>
              <a:rPr lang="en-US" sz="3200" dirty="0" smtClean="0"/>
              <a:t> </a:t>
            </a:r>
            <a:r>
              <a:rPr lang="en-US" sz="3200" dirty="0" err="1" smtClean="0"/>
              <a:t>মেয়েটি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চিরনিস্তব্ধ</a:t>
            </a:r>
            <a:r>
              <a:rPr lang="en-US" sz="3200" dirty="0" smtClean="0"/>
              <a:t> </a:t>
            </a:r>
            <a:r>
              <a:rPr lang="en-US" sz="3200" dirty="0" err="1" smtClean="0"/>
              <a:t>হৃদয়</a:t>
            </a:r>
            <a:r>
              <a:rPr lang="en-US" sz="3200" dirty="0" smtClean="0"/>
              <a:t> </a:t>
            </a:r>
            <a:r>
              <a:rPr lang="en-US" sz="3200" dirty="0" err="1" smtClean="0"/>
              <a:t>উপকূলে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এসে</a:t>
            </a:r>
            <a:r>
              <a:rPr lang="en-US" sz="3200" dirty="0" smtClean="0"/>
              <a:t> </a:t>
            </a:r>
            <a:r>
              <a:rPr lang="en-US" sz="3200" dirty="0" err="1" smtClean="0"/>
              <a:t>ভেঙ্গে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পরে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8" y="625150"/>
            <a:ext cx="4441371" cy="4012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31" y="583162"/>
            <a:ext cx="4060004" cy="4096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127" y="583161"/>
            <a:ext cx="3355693" cy="40961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530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72">
        <p15:prstTrans prst="pageCurlDouble"/>
      </p:transition>
    </mc:Choice>
    <mc:Fallback xmlns="">
      <p:transition spd="slow" advTm="11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57" y="618067"/>
            <a:ext cx="4502709" cy="49868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6-Point Star 1"/>
          <p:cNvSpPr/>
          <p:nvPr/>
        </p:nvSpPr>
        <p:spPr>
          <a:xfrm>
            <a:off x="941320749" y="93306"/>
            <a:ext cx="1950098" cy="219269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8068" y="973497"/>
            <a:ext cx="5223933" cy="11387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</a:t>
            </a:r>
            <a:r>
              <a:rPr lang="en-US" sz="2000" dirty="0" smtClean="0"/>
              <a:t>                                                                                                                                          </a:t>
            </a:r>
            <a:r>
              <a:rPr lang="en-US" sz="2400" dirty="0" err="1" smtClean="0"/>
              <a:t>গোয়ালে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গাভী</a:t>
            </a:r>
            <a:r>
              <a:rPr lang="en-US" sz="2400" dirty="0" smtClean="0"/>
              <a:t> </a:t>
            </a:r>
            <a:r>
              <a:rPr lang="en-US" sz="2400" dirty="0" err="1" smtClean="0"/>
              <a:t>ছিল,তাদের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সর্বশী</a:t>
            </a:r>
            <a:r>
              <a:rPr lang="en-US" sz="2400" dirty="0" smtClean="0"/>
              <a:t> ও                                                                                                               ,</a:t>
            </a:r>
            <a:r>
              <a:rPr lang="en-US" sz="2400" dirty="0" err="1" smtClean="0"/>
              <a:t>পাঙ্গুলি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24934" y="3660059"/>
            <a:ext cx="577582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সুভা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কখন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আদর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করিতেছে</a:t>
            </a:r>
            <a:r>
              <a:rPr lang="en-US" sz="2400" dirty="0" smtClean="0"/>
              <a:t> ,</a:t>
            </a:r>
            <a:r>
              <a:rPr lang="en-US" sz="2400" dirty="0" err="1" smtClean="0"/>
              <a:t>ভৎসনা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করিতেছে,কখন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মিনতি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করিতেছে</a:t>
            </a:r>
            <a:r>
              <a:rPr lang="en-US" sz="2400" dirty="0" smtClean="0"/>
              <a:t>  </a:t>
            </a:r>
            <a:r>
              <a:rPr lang="en-US" sz="2400" dirty="0" err="1" smtClean="0"/>
              <a:t>মানুষের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চেয়ে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বুঝিত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18068" y="2286000"/>
            <a:ext cx="5223933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যেদিন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মনে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কষ্ট</a:t>
            </a:r>
            <a:r>
              <a:rPr lang="en-US" sz="2400" dirty="0" smtClean="0"/>
              <a:t> </a:t>
            </a:r>
            <a:r>
              <a:rPr lang="en-US" sz="2400" dirty="0" err="1" smtClean="0"/>
              <a:t>হত</a:t>
            </a:r>
            <a:r>
              <a:rPr lang="en-US" sz="2400" dirty="0" smtClean="0"/>
              <a:t> ,এ </a:t>
            </a:r>
            <a:r>
              <a:rPr lang="en-US" sz="2400" dirty="0" err="1" smtClean="0"/>
              <a:t>দুই</a:t>
            </a:r>
            <a:r>
              <a:rPr lang="en-US" sz="2400" dirty="0" smtClean="0"/>
              <a:t> </a:t>
            </a:r>
            <a:r>
              <a:rPr lang="en-US" sz="2400" dirty="0" err="1" smtClean="0"/>
              <a:t>গাভীর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চলে</a:t>
            </a:r>
            <a:r>
              <a:rPr lang="en-US" sz="2400" dirty="0"/>
              <a:t> </a:t>
            </a:r>
            <a:r>
              <a:rPr lang="en-US" sz="2400" dirty="0" err="1" smtClean="0"/>
              <a:t>আসতো।গাভী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শিং</a:t>
            </a:r>
            <a:r>
              <a:rPr lang="en-US" sz="2400" dirty="0" smtClean="0"/>
              <a:t> </a:t>
            </a:r>
            <a:r>
              <a:rPr lang="en-US" sz="2400" dirty="0" err="1" smtClean="0"/>
              <a:t>ঘসিয়া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সুভার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বাহুতে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সান্ত্বনা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দিত</a:t>
            </a:r>
            <a:r>
              <a:rPr lang="en-US" sz="2400" dirty="0" smtClean="0"/>
              <a:t> ।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2311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975">
        <p15:prstTrans prst="fallOver"/>
      </p:transition>
    </mc:Choice>
    <mc:Fallback xmlns="">
      <p:transition spd="slow" advTm="69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365125"/>
            <a:ext cx="10515600" cy="1325563"/>
          </a:xfrm>
        </p:spPr>
        <p:txBody>
          <a:bodyPr/>
          <a:lstStyle/>
          <a:p>
            <a:r>
              <a:rPr lang="en-US" dirty="0" smtClean="0"/>
              <a:t>‘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8" y="274320"/>
            <a:ext cx="5271407" cy="3919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199505"/>
            <a:ext cx="5535385" cy="4025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15933" y="4903470"/>
            <a:ext cx="11074434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গোঁসাইনদের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ছোট</a:t>
            </a:r>
            <a:r>
              <a:rPr lang="en-US" sz="3200" dirty="0" smtClean="0"/>
              <a:t> </a:t>
            </a:r>
            <a:r>
              <a:rPr lang="en-US" sz="3200" dirty="0" err="1" smtClean="0"/>
              <a:t>ছেলে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প্রতাপ</a:t>
            </a:r>
            <a:r>
              <a:rPr lang="en-US" sz="3200" dirty="0" smtClean="0"/>
              <a:t>, </a:t>
            </a:r>
            <a:r>
              <a:rPr lang="en-US" sz="3200" dirty="0" err="1" smtClean="0"/>
              <a:t>নিতান্ত</a:t>
            </a:r>
            <a:r>
              <a:rPr lang="en-US" sz="3200" dirty="0" smtClean="0"/>
              <a:t> </a:t>
            </a:r>
            <a:r>
              <a:rPr lang="en-US" sz="3200" dirty="0" err="1" smtClean="0"/>
              <a:t>অকর্মন্য</a:t>
            </a:r>
            <a:r>
              <a:rPr lang="en-US" sz="3200" dirty="0"/>
              <a:t> </a:t>
            </a:r>
            <a:r>
              <a:rPr lang="en-US" sz="3200" dirty="0" smtClean="0"/>
              <a:t>।</a:t>
            </a:r>
            <a:r>
              <a:rPr lang="en-US" sz="3200" dirty="0" err="1" smtClean="0"/>
              <a:t>সে</a:t>
            </a:r>
            <a:r>
              <a:rPr lang="en-US" sz="3200" dirty="0" smtClean="0"/>
              <a:t> </a:t>
            </a:r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সংসারে</a:t>
            </a:r>
            <a:r>
              <a:rPr lang="en-US" sz="3200" dirty="0" smtClean="0"/>
              <a:t> </a:t>
            </a:r>
            <a:r>
              <a:rPr lang="en-US" sz="3200" dirty="0" err="1" smtClean="0"/>
              <a:t>উন্নতি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বাবা-মা</a:t>
            </a:r>
            <a:r>
              <a:rPr lang="en-US" sz="3200" dirty="0" smtClean="0"/>
              <a:t> </a:t>
            </a:r>
            <a:r>
              <a:rPr lang="en-US" sz="3200" dirty="0" err="1" smtClean="0"/>
              <a:t>সে</a:t>
            </a:r>
            <a:r>
              <a:rPr lang="en-US" sz="3200" dirty="0" smtClean="0"/>
              <a:t> </a:t>
            </a:r>
            <a:r>
              <a:rPr lang="en-US" sz="3200" dirty="0" err="1" smtClean="0"/>
              <a:t>আসা</a:t>
            </a:r>
            <a:r>
              <a:rPr lang="en-US" sz="3200" dirty="0" smtClean="0"/>
              <a:t> </a:t>
            </a:r>
            <a:r>
              <a:rPr lang="en-US" sz="3200" dirty="0" err="1" smtClean="0"/>
              <a:t>ছেড়ে</a:t>
            </a:r>
            <a:r>
              <a:rPr lang="en-US" sz="3200" dirty="0" smtClean="0"/>
              <a:t> </a:t>
            </a:r>
            <a:r>
              <a:rPr lang="en-US" sz="3200" dirty="0" err="1" smtClean="0"/>
              <a:t>দিয়েছে</a:t>
            </a:r>
            <a:r>
              <a:rPr lang="en-US" sz="3200" dirty="0" smtClean="0"/>
              <a:t>। </a:t>
            </a:r>
            <a:r>
              <a:rPr lang="en-US" sz="3200" dirty="0" err="1" smtClean="0"/>
              <a:t>প্রতাপের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প্রধান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শখ</a:t>
            </a:r>
            <a:r>
              <a:rPr lang="en-US" sz="3200" dirty="0" smtClean="0"/>
              <a:t> –</a:t>
            </a:r>
            <a:r>
              <a:rPr lang="en-US" sz="3200" dirty="0" err="1" smtClean="0"/>
              <a:t>ছিপ</a:t>
            </a:r>
            <a:r>
              <a:rPr lang="en-US" sz="3200" dirty="0" smtClean="0"/>
              <a:t> </a:t>
            </a:r>
            <a:r>
              <a:rPr lang="en-US" sz="3200" dirty="0" err="1" smtClean="0"/>
              <a:t>ফেলে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মাছ</a:t>
            </a:r>
            <a:r>
              <a:rPr lang="en-US" sz="3200" dirty="0" smtClean="0"/>
              <a:t> </a:t>
            </a:r>
            <a:r>
              <a:rPr lang="en-US" sz="3200" dirty="0" err="1" smtClean="0"/>
              <a:t>ধরা</a:t>
            </a:r>
            <a:r>
              <a:rPr lang="en-US" sz="3200" dirty="0" smtClean="0"/>
              <a:t> ।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882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8">
        <p:dissolve/>
      </p:transition>
    </mc:Choice>
    <mc:Fallback xmlns="">
      <p:transition spd="slow" advTm="1108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8" y="349135"/>
            <a:ext cx="5769034" cy="4048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10" y="349135"/>
            <a:ext cx="5319886" cy="4048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0284" y="4555375"/>
            <a:ext cx="9160625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নদীর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তীরে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সুভার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সাথে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প্রতাপের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প্রায়ই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।</a:t>
            </a:r>
            <a:r>
              <a:rPr lang="en-US" sz="2800" dirty="0" err="1" smtClean="0"/>
              <a:t>মাছ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সময়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বাক্যহীন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সঙ্গীই</a:t>
            </a:r>
            <a:r>
              <a:rPr lang="en-US" sz="2800" dirty="0" smtClean="0"/>
              <a:t> </a:t>
            </a:r>
            <a:r>
              <a:rPr lang="en-US" sz="2800" dirty="0" err="1" smtClean="0"/>
              <a:t>সর্বাপেক্ষা</a:t>
            </a:r>
            <a:r>
              <a:rPr lang="en-US" sz="2800" dirty="0" smtClean="0"/>
              <a:t> </a:t>
            </a:r>
            <a:r>
              <a:rPr lang="en-US" sz="2800" dirty="0" err="1" smtClean="0"/>
              <a:t>শ্রেষ্ঠ-এই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প্রতাপ</a:t>
            </a:r>
            <a:r>
              <a:rPr lang="en-US" sz="2800" dirty="0" smtClean="0"/>
              <a:t> </a:t>
            </a:r>
            <a:r>
              <a:rPr lang="en-US" sz="2800" dirty="0" err="1" smtClean="0"/>
              <a:t>সুভার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মর্যাদা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বুঝিত</a:t>
            </a:r>
            <a:r>
              <a:rPr lang="en-US" sz="2800" dirty="0" smtClean="0"/>
              <a:t>। </a:t>
            </a:r>
            <a:r>
              <a:rPr lang="en-US" sz="2800" dirty="0" err="1" smtClean="0"/>
              <a:t>সুভার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অলৌকিক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কান্ড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প্রতাপ</a:t>
            </a:r>
            <a:r>
              <a:rPr lang="en-US" sz="2800" dirty="0" smtClean="0"/>
              <a:t> </a:t>
            </a:r>
            <a:r>
              <a:rPr lang="en-US" sz="2800" dirty="0" err="1" smtClean="0"/>
              <a:t>অবাক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যেত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556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289">
        <p15:prstTrans prst="fallOver"/>
      </p:transition>
    </mc:Choice>
    <mc:Fallback xmlns="">
      <p:transition spd="slow" advTm="22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4" y="245533"/>
            <a:ext cx="5215466" cy="4615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77" y="304800"/>
            <a:ext cx="5986789" cy="4556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668" y="5274733"/>
            <a:ext cx="113538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প্রতাপ</a:t>
            </a:r>
            <a:r>
              <a:rPr lang="en-US" sz="2800" dirty="0" smtClean="0"/>
              <a:t> </a:t>
            </a:r>
            <a:r>
              <a:rPr lang="en-US" sz="2800" dirty="0" err="1" smtClean="0"/>
              <a:t>মনে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সুভা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যদি</a:t>
            </a:r>
            <a:r>
              <a:rPr lang="en-US" sz="2800" dirty="0" smtClean="0"/>
              <a:t> </a:t>
            </a:r>
            <a:r>
              <a:rPr lang="en-US" sz="2800" dirty="0" err="1" smtClean="0"/>
              <a:t>জলকুমারি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হত।সাপ</a:t>
            </a:r>
            <a:r>
              <a:rPr lang="en-US" sz="2800" dirty="0" smtClean="0"/>
              <a:t> </a:t>
            </a:r>
            <a:r>
              <a:rPr lang="en-US" sz="2800" dirty="0" err="1" smtClean="0"/>
              <a:t>যদি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মাথার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ঘাটে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রাখত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তাহলে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আমি</a:t>
            </a:r>
            <a:r>
              <a:rPr lang="en-US" sz="2800" dirty="0" smtClean="0"/>
              <a:t> </a:t>
            </a:r>
            <a:r>
              <a:rPr lang="en-US" sz="2800" dirty="0" err="1" smtClean="0"/>
              <a:t>মনি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পাতালে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গিয়ে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দেখতাম</a:t>
            </a:r>
            <a:r>
              <a:rPr lang="en-US" sz="2800" dirty="0" smtClean="0"/>
              <a:t> ,</a:t>
            </a:r>
            <a:r>
              <a:rPr lang="en-US" sz="2800" dirty="0" err="1" smtClean="0"/>
              <a:t>রূপার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অট্টালিকায়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সোনার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পালঙ্কে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বসে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আছে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সুভা</a:t>
            </a:r>
            <a:r>
              <a:rPr lang="en-US" sz="2800" dirty="0" smtClean="0"/>
              <a:t> 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987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9">
        <p:dissolve/>
      </p:transition>
    </mc:Choice>
    <mc:Fallback xmlns="">
      <p:transition spd="slow" advTm="3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2" y="1126065"/>
            <a:ext cx="5596466" cy="3759200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 flipH="1" flipV="1">
            <a:off x="6028266" y="423331"/>
            <a:ext cx="5748863" cy="6231467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8200" y="2638496"/>
            <a:ext cx="37168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বিবাহ</a:t>
            </a:r>
            <a:r>
              <a:rPr lang="en-US" sz="2800" dirty="0" smtClean="0"/>
              <a:t> </a:t>
            </a:r>
            <a:r>
              <a:rPr lang="en-US" sz="2800" dirty="0" err="1" smtClean="0"/>
              <a:t>যোগ্য</a:t>
            </a:r>
            <a:r>
              <a:rPr lang="en-US" sz="2800" dirty="0" smtClean="0"/>
              <a:t>  </a:t>
            </a:r>
            <a:r>
              <a:rPr lang="en-US" sz="2800" dirty="0" err="1" smtClean="0"/>
              <a:t>মেয়ে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চারিদিকে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কানাঘোসা</a:t>
            </a:r>
            <a:r>
              <a:rPr lang="en-US" sz="2800" dirty="0" smtClean="0"/>
              <a:t> </a:t>
            </a:r>
            <a:r>
              <a:rPr lang="en-US" sz="2800" dirty="0" err="1" smtClean="0"/>
              <a:t>চলে।বাণী</a:t>
            </a:r>
            <a:r>
              <a:rPr lang="en-US" sz="2800" dirty="0" smtClean="0"/>
              <a:t> </a:t>
            </a:r>
            <a:r>
              <a:rPr lang="en-US" sz="2800" dirty="0" err="1" smtClean="0"/>
              <a:t>কন্ঠ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স্থির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করল</a:t>
            </a:r>
            <a:r>
              <a:rPr lang="en-US" sz="2800" dirty="0" smtClean="0"/>
              <a:t> </a:t>
            </a:r>
            <a:r>
              <a:rPr lang="en-US" sz="2800" dirty="0" err="1" smtClean="0"/>
              <a:t>সুভাকে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কলকাতায়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যাবে</a:t>
            </a:r>
            <a:r>
              <a:rPr lang="en-US" sz="2800" dirty="0" smtClean="0"/>
              <a:t> ।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04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556">
        <p15:prstTrans prst="origami"/>
      </p:transition>
    </mc:Choice>
    <mc:Fallback xmlns="">
      <p:transition spd="slow" advTm="5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8" y="440266"/>
            <a:ext cx="4280430" cy="4919133"/>
          </a:xfrm>
          <a:prstGeom prst="rect">
            <a:avLst/>
          </a:prstGeom>
        </p:spPr>
      </p:pic>
      <p:sp>
        <p:nvSpPr>
          <p:cNvPr id="6" name="Explosion 1 5"/>
          <p:cNvSpPr/>
          <p:nvPr/>
        </p:nvSpPr>
        <p:spPr>
          <a:xfrm>
            <a:off x="5274734" y="186265"/>
            <a:ext cx="6527800" cy="6493934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04528" y="1747058"/>
            <a:ext cx="48344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কলকাতায়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যাওয়ার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স্থির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হলে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দুই</a:t>
            </a:r>
            <a:r>
              <a:rPr lang="en-US" sz="2800" dirty="0" smtClean="0"/>
              <a:t> </a:t>
            </a:r>
            <a:r>
              <a:rPr lang="en-US" sz="2800" dirty="0" err="1" smtClean="0"/>
              <a:t>চোখ</a:t>
            </a:r>
            <a:r>
              <a:rPr lang="en-US" sz="2800" dirty="0" smtClean="0"/>
              <a:t> </a:t>
            </a:r>
            <a:r>
              <a:rPr lang="en-US" sz="2800" dirty="0" err="1" smtClean="0"/>
              <a:t>হতে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অশ্রু</a:t>
            </a:r>
            <a:r>
              <a:rPr lang="en-US" sz="2800" dirty="0" smtClean="0"/>
              <a:t> </a:t>
            </a:r>
            <a:r>
              <a:rPr lang="en-US" sz="2800" dirty="0" err="1" smtClean="0"/>
              <a:t>টপটপ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লাগল।চিরপরিচিত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নদীতটে</a:t>
            </a:r>
            <a:r>
              <a:rPr lang="en-US" sz="2800" dirty="0" smtClean="0"/>
              <a:t> </a:t>
            </a:r>
            <a:r>
              <a:rPr lang="en-US" sz="2800" dirty="0" err="1" smtClean="0"/>
              <a:t>লুটিয়ে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পড়ে</a:t>
            </a:r>
            <a:r>
              <a:rPr lang="en-US" sz="2800" dirty="0" smtClean="0"/>
              <a:t> । </a:t>
            </a:r>
            <a:r>
              <a:rPr lang="en-US" sz="2800" dirty="0" err="1" smtClean="0"/>
              <a:t>দুই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চায়</a:t>
            </a:r>
            <a:r>
              <a:rPr lang="en-US" sz="2800" dirty="0" smtClean="0"/>
              <a:t> “</a:t>
            </a:r>
            <a:r>
              <a:rPr lang="en-US" sz="2800" dirty="0" err="1" smtClean="0"/>
              <a:t>তুমি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যাইতে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দিওনা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মা</a:t>
            </a:r>
            <a:r>
              <a:rPr lang="en-US" sz="2800" dirty="0" smtClean="0"/>
              <a:t> । </a:t>
            </a:r>
            <a:r>
              <a:rPr lang="en-US" sz="2800" dirty="0" err="1" smtClean="0"/>
              <a:t>আমার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মতো</a:t>
            </a:r>
            <a:r>
              <a:rPr lang="en-US" sz="2800" dirty="0" smtClean="0"/>
              <a:t> </a:t>
            </a:r>
            <a:r>
              <a:rPr lang="en-US" sz="2800" dirty="0" err="1" smtClean="0"/>
              <a:t>দুই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হাত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বাড়িয়ে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তুমিও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রাখ</a:t>
            </a:r>
            <a:r>
              <a:rPr lang="en-US" sz="2800" dirty="0" smtClean="0"/>
              <a:t> ।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54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252">
        <p14:vortex dir="r"/>
      </p:transition>
    </mc:Choice>
    <mc:Fallback xmlns="">
      <p:transition spd="slow" advTm="12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97778" y="379094"/>
            <a:ext cx="2945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পরিচিতি</a:t>
            </a:r>
            <a:endParaRPr lang="en-US" sz="54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734377" y="2533650"/>
            <a:ext cx="5485448" cy="3600449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rgbClr val="FFFFFF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6772275" y="2533650"/>
            <a:ext cx="5162550" cy="3600449"/>
          </a:xfrm>
          <a:prstGeom prst="hexagon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03047" y="3009898"/>
            <a:ext cx="46672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বীণা</a:t>
            </a:r>
            <a:r>
              <a:rPr lang="en-US" sz="2800" dirty="0" smtClean="0"/>
              <a:t> </a:t>
            </a:r>
            <a:r>
              <a:rPr lang="en-US" sz="2800" dirty="0" err="1" smtClean="0"/>
              <a:t>মিত্র</a:t>
            </a:r>
            <a:r>
              <a:rPr lang="en-US" sz="2800" dirty="0" smtClean="0"/>
              <a:t>                             </a:t>
            </a:r>
            <a:r>
              <a:rPr lang="en-US" sz="2800" dirty="0" err="1" smtClean="0"/>
              <a:t>সিনিয়র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শিক্ষিকা</a:t>
            </a:r>
            <a:r>
              <a:rPr lang="en-US" sz="2800" dirty="0" smtClean="0"/>
              <a:t>            </a:t>
            </a:r>
            <a:r>
              <a:rPr lang="en-US" sz="2800" dirty="0" err="1" smtClean="0"/>
              <a:t>নলিনীদাস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বালিকা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বিদ্যালয়</a:t>
            </a:r>
            <a:r>
              <a:rPr lang="en-US" sz="2800" dirty="0" smtClean="0"/>
              <a:t>                                </a:t>
            </a:r>
            <a:r>
              <a:rPr lang="en-US" sz="2800" dirty="0" err="1" smtClean="0"/>
              <a:t>ভোলা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সদর</a:t>
            </a:r>
            <a:r>
              <a:rPr lang="en-US" sz="2800" dirty="0" smtClean="0"/>
              <a:t> , </a:t>
            </a:r>
            <a:r>
              <a:rPr lang="en-US" sz="2800" dirty="0" err="1" smtClean="0"/>
              <a:t>ভোলা</a:t>
            </a:r>
            <a:r>
              <a:rPr lang="en-US" sz="2800" dirty="0" smtClean="0"/>
              <a:t> ।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7696200" y="3238500"/>
            <a:ext cx="342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শ্রেণী</a:t>
            </a:r>
            <a:r>
              <a:rPr lang="en-US" sz="2800" dirty="0" smtClean="0"/>
              <a:t> –</a:t>
            </a:r>
            <a:r>
              <a:rPr lang="en-US" sz="2800" dirty="0" err="1" smtClean="0"/>
              <a:t>নবম</a:t>
            </a:r>
            <a:r>
              <a:rPr lang="en-US" sz="2800" dirty="0" smtClean="0"/>
              <a:t> / </a:t>
            </a:r>
            <a:r>
              <a:rPr lang="en-US" sz="2800" dirty="0" err="1" smtClean="0"/>
              <a:t>দশম</a:t>
            </a:r>
            <a:r>
              <a:rPr lang="en-US" sz="2800" dirty="0" smtClean="0"/>
              <a:t>      </a:t>
            </a:r>
            <a:r>
              <a:rPr lang="en-US" sz="2800" dirty="0" err="1" smtClean="0"/>
              <a:t>বিষয়</a:t>
            </a:r>
            <a:r>
              <a:rPr lang="en-US" sz="2800" dirty="0" smtClean="0"/>
              <a:t>:- </a:t>
            </a:r>
            <a:r>
              <a:rPr lang="en-US" sz="2800" dirty="0" err="1" smtClean="0"/>
              <a:t>বাংলা</a:t>
            </a:r>
            <a:r>
              <a:rPr lang="en-US" sz="2800" dirty="0" smtClean="0"/>
              <a:t> ১ম </a:t>
            </a:r>
            <a:r>
              <a:rPr lang="en-US" sz="2800" dirty="0" err="1" smtClean="0"/>
              <a:t>পত্র</a:t>
            </a:r>
            <a:r>
              <a:rPr lang="en-US" sz="2800" dirty="0" smtClean="0"/>
              <a:t>  (</a:t>
            </a:r>
            <a:r>
              <a:rPr lang="en-US" sz="2800" dirty="0" err="1" smtClean="0"/>
              <a:t>গদ্যাংশ</a:t>
            </a:r>
            <a:r>
              <a:rPr lang="en-US" sz="2800" dirty="0" smtClean="0"/>
              <a:t>)                        </a:t>
            </a:r>
            <a:r>
              <a:rPr lang="en-US" sz="2800" dirty="0" err="1" smtClean="0"/>
              <a:t>সময়</a:t>
            </a:r>
            <a:r>
              <a:rPr lang="en-US" sz="2800" dirty="0" smtClean="0"/>
              <a:t>:- ৫০ </a:t>
            </a:r>
            <a:r>
              <a:rPr lang="en-US" sz="2800" dirty="0" err="1" smtClean="0"/>
              <a:t>মিনিট</a:t>
            </a:r>
            <a:endParaRPr lang="en-US" sz="28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634" y="1441370"/>
            <a:ext cx="1941831" cy="109228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147" y="1920476"/>
            <a:ext cx="1743075" cy="2178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62" y="76497"/>
            <a:ext cx="2563592" cy="24137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384" y="488887"/>
            <a:ext cx="1403288" cy="14315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87267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31">
        <p15:prstTrans prst="curtains"/>
      </p:transition>
    </mc:Choice>
    <mc:Fallback xmlns="">
      <p:transition spd="slow" advTm="3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8051" y="615141"/>
            <a:ext cx="3192087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/>
              <a:t>দলীয়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r>
              <a:rPr lang="en-US" sz="4400" dirty="0" smtClean="0"/>
              <a:t>:-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260994" y="5249333"/>
            <a:ext cx="938953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err="1" smtClean="0"/>
              <a:t>সুভা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কেন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কলকাতায়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যেতে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চায়নি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ব্যাখ্যা</a:t>
            </a:r>
            <a:r>
              <a:rPr lang="en-US" sz="3600" dirty="0" smtClean="0"/>
              <a:t> </a:t>
            </a:r>
            <a:r>
              <a:rPr lang="en-US" sz="3600" dirty="0" err="1" smtClean="0"/>
              <a:t>দাও</a:t>
            </a:r>
            <a:r>
              <a:rPr lang="en-US" sz="3600" dirty="0" smtClean="0"/>
              <a:t> ? </a:t>
            </a:r>
            <a:r>
              <a:rPr lang="en-US" sz="3600" dirty="0" err="1" smtClean="0"/>
              <a:t>দলে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আলোচনা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লেখ</a:t>
            </a:r>
            <a:r>
              <a:rPr lang="en-US" sz="3600" dirty="0" smtClean="0"/>
              <a:t> ।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135" y="1718733"/>
            <a:ext cx="5113934" cy="3293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9415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58">
        <p15:prstTrans prst="crush"/>
      </p:transition>
    </mc:Choice>
    <mc:Fallback xmlns="">
      <p:transition spd="slow" advTm="13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4181" y="382386"/>
            <a:ext cx="271826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/>
              <a:t>মূল্যায়ন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980902" y="1421476"/>
            <a:ext cx="349134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বহুনির্বাচনি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প্রশ্ন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31767" y="2626822"/>
            <a:ext cx="5087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১/ </a:t>
            </a:r>
            <a:r>
              <a:rPr lang="en-US" sz="2800" dirty="0" err="1" smtClean="0"/>
              <a:t>ছিপ</a:t>
            </a:r>
            <a:r>
              <a:rPr lang="en-US" sz="2800" dirty="0" smtClean="0"/>
              <a:t> </a:t>
            </a:r>
            <a:r>
              <a:rPr lang="en-US" sz="2800" dirty="0" err="1" smtClean="0"/>
              <a:t>ফেলে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মাছ</a:t>
            </a:r>
            <a:r>
              <a:rPr lang="en-US" sz="2800" dirty="0" smtClean="0"/>
              <a:t> </a:t>
            </a:r>
            <a:r>
              <a:rPr lang="en-US" sz="2800" dirty="0" err="1" smtClean="0"/>
              <a:t>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ধরে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13903" y="3253333"/>
            <a:ext cx="760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ক)  </a:t>
            </a:r>
            <a:r>
              <a:rPr lang="en-US" sz="2400" dirty="0" err="1" smtClean="0"/>
              <a:t>প্রতাপ</a:t>
            </a:r>
            <a:r>
              <a:rPr lang="en-US" sz="2400" dirty="0" smtClean="0"/>
              <a:t>     খ)   </a:t>
            </a:r>
            <a:r>
              <a:rPr lang="en-US" sz="2400" dirty="0" err="1" smtClean="0"/>
              <a:t>সুভা</a:t>
            </a:r>
            <a:r>
              <a:rPr lang="en-US" sz="2400" dirty="0" smtClean="0"/>
              <a:t>       গ)  </a:t>
            </a:r>
            <a:r>
              <a:rPr lang="en-US" sz="2400" dirty="0" err="1" smtClean="0"/>
              <a:t>বানীকন্ঠ</a:t>
            </a:r>
            <a:r>
              <a:rPr lang="en-US" sz="2400" dirty="0" smtClean="0"/>
              <a:t>          ঘ)  </a:t>
            </a:r>
            <a:r>
              <a:rPr lang="en-US" sz="2400" dirty="0" err="1" smtClean="0"/>
              <a:t>সুহাসিনী</a:t>
            </a:r>
            <a:r>
              <a:rPr lang="en-US" sz="2400" dirty="0" smtClean="0"/>
              <a:t>‘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6953" y="4073236"/>
            <a:ext cx="8030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২/ </a:t>
            </a:r>
            <a:r>
              <a:rPr lang="en-US" sz="2800" dirty="0" err="1" smtClean="0"/>
              <a:t>সুভার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দৃষ্টি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আকর্ষন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--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06582" y="4896196"/>
            <a:ext cx="795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ক)  </a:t>
            </a:r>
            <a:r>
              <a:rPr lang="en-US" sz="2400" dirty="0" err="1" smtClean="0"/>
              <a:t>নদীর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জল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দেখে</a:t>
            </a:r>
            <a:r>
              <a:rPr lang="en-US" sz="2400" dirty="0" smtClean="0"/>
              <a:t>      খ)   </a:t>
            </a:r>
            <a:r>
              <a:rPr lang="en-US" sz="2400" dirty="0" err="1" smtClean="0"/>
              <a:t>প্রতাপের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মাছ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দেখে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73084" y="5602778"/>
            <a:ext cx="8495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গ)  </a:t>
            </a:r>
            <a:r>
              <a:rPr lang="en-US" sz="2400" dirty="0" err="1" smtClean="0"/>
              <a:t>ঢেঁকিশালা</a:t>
            </a:r>
            <a:r>
              <a:rPr lang="en-US" sz="2400" dirty="0" smtClean="0"/>
              <a:t>, </a:t>
            </a:r>
            <a:r>
              <a:rPr lang="en-US" sz="2400" dirty="0" err="1" smtClean="0"/>
              <a:t>খড়ের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স্তূপ</a:t>
            </a:r>
            <a:r>
              <a:rPr lang="en-US" sz="2400" dirty="0" smtClean="0"/>
              <a:t>, </a:t>
            </a:r>
            <a:r>
              <a:rPr lang="en-US" sz="2400" dirty="0" err="1" smtClean="0"/>
              <a:t>তেতুল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তলা</a:t>
            </a:r>
            <a:r>
              <a:rPr lang="en-US" sz="2400" dirty="0" smtClean="0"/>
              <a:t>         ঘ)  </a:t>
            </a:r>
            <a:r>
              <a:rPr lang="en-US" sz="2400" dirty="0" err="1" smtClean="0"/>
              <a:t>গোয়াল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ঘর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দেখে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8192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480">
        <p15:prstTrans prst="airplane"/>
      </p:transition>
    </mc:Choice>
    <mc:Fallback xmlns="">
      <p:transition spd="slow" advTm="44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5622" y="207819"/>
            <a:ext cx="326690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বাড়ীর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:-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13" y="1088967"/>
            <a:ext cx="7905403" cy="39568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2874" y="5261956"/>
            <a:ext cx="1024128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err="1" smtClean="0"/>
              <a:t>তোমার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বাড়ির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পাশে</a:t>
            </a:r>
            <a:r>
              <a:rPr lang="en-US" sz="3600" dirty="0" smtClean="0"/>
              <a:t> </a:t>
            </a:r>
            <a:r>
              <a:rPr lang="en-US" sz="3600" dirty="0" err="1" smtClean="0"/>
              <a:t>শারিরীক</a:t>
            </a:r>
            <a:r>
              <a:rPr lang="en-US" sz="3600" dirty="0" smtClean="0"/>
              <a:t> ও </a:t>
            </a:r>
            <a:r>
              <a:rPr lang="en-US" sz="3600" dirty="0" err="1" smtClean="0"/>
              <a:t>মানসিক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শিশুদের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তোমার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মমত্ববোধ</a:t>
            </a:r>
            <a:r>
              <a:rPr lang="en-US" sz="3600" dirty="0" smtClean="0"/>
              <a:t> </a:t>
            </a:r>
            <a:r>
              <a:rPr lang="en-US" sz="3600" dirty="0" err="1" smtClean="0"/>
              <a:t>জাগিয়ে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তুলবে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ব্যাখ্যা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r>
              <a:rPr lang="en-US" sz="3600" dirty="0" smtClean="0"/>
              <a:t> ?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55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39">
        <p:random/>
      </p:transition>
    </mc:Choice>
    <mc:Fallback xmlns="">
      <p:transition spd="slow" advTm="243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0317" y="313276"/>
            <a:ext cx="9009198" cy="14465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সবাইকে</a:t>
            </a:r>
            <a:r>
              <a:rPr lang="en-US" sz="88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8800" b="1" dirty="0" err="1" smtClean="0">
                <a:ln/>
                <a:solidFill>
                  <a:schemeClr val="accent6">
                    <a:lumMod val="75000"/>
                  </a:schemeClr>
                </a:solidFill>
              </a:rPr>
              <a:t>ধন্যবাদ</a:t>
            </a:r>
            <a:endParaRPr lang="en-US" sz="88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4" y="2091447"/>
            <a:ext cx="5498072" cy="4367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246" y="1873070"/>
            <a:ext cx="5888737" cy="48042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2042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80">
        <p15:prstTrans prst="crush"/>
      </p:transition>
    </mc:Choice>
    <mc:Fallback xmlns="">
      <p:transition spd="slow" advTm="12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95725" y="309860"/>
            <a:ext cx="292419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1">
                    <a:lumMod val="75000"/>
                  </a:schemeClr>
                </a:solidFill>
              </a:rPr>
              <a:t>ছবি</a:t>
            </a:r>
            <a:r>
              <a:rPr lang="en-US" sz="54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1">
                    <a:lumMod val="75000"/>
                  </a:schemeClr>
                </a:solidFill>
              </a:rPr>
              <a:t>দেখ</a:t>
            </a:r>
            <a:endParaRPr lang="en-US" sz="54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7" y="1316052"/>
            <a:ext cx="5511361" cy="47685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105" y="1316052"/>
            <a:ext cx="5368705" cy="4768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801" y="6167467"/>
            <a:ext cx="263455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একা</a:t>
            </a:r>
            <a:r>
              <a:rPr lang="en-US" sz="3200" dirty="0" smtClean="0"/>
              <a:t> </a:t>
            </a:r>
            <a:r>
              <a:rPr lang="en-US" sz="3200" dirty="0" err="1" smtClean="0"/>
              <a:t>সঙ্গী</a:t>
            </a:r>
            <a:r>
              <a:rPr lang="en-US" sz="3200" dirty="0" smtClean="0"/>
              <a:t> </a:t>
            </a:r>
            <a:r>
              <a:rPr lang="en-US" sz="3200" dirty="0" err="1" smtClean="0"/>
              <a:t>হীন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2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240">
        <p15:prstTrans prst="peelOff"/>
      </p:transition>
    </mc:Choice>
    <mc:Fallback xmlns="">
      <p:transition spd="slow" advTm="32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7267" y="262695"/>
            <a:ext cx="4176017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আজকের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r>
              <a:rPr lang="en-US" sz="3600" dirty="0" smtClean="0"/>
              <a:t>:- </a:t>
            </a:r>
            <a:r>
              <a:rPr lang="en-US" sz="3600" dirty="0" err="1" smtClean="0"/>
              <a:t>সুভা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474" y="1421394"/>
            <a:ext cx="4913258" cy="459988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923994" y="1287432"/>
            <a:ext cx="4245816" cy="277941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892180" y="3721335"/>
            <a:ext cx="4270016" cy="283568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2718" y="2212699"/>
            <a:ext cx="3838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জন্ম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সুভা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বোবা,কালা</a:t>
            </a:r>
            <a:r>
              <a:rPr lang="en-US" sz="2400" dirty="0" smtClean="0"/>
              <a:t> । </a:t>
            </a:r>
            <a:r>
              <a:rPr lang="en-US" sz="2400" dirty="0" err="1" smtClean="0"/>
              <a:t>তিন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সুভা</a:t>
            </a:r>
            <a:r>
              <a:rPr lang="en-US" sz="2400" dirty="0" smtClean="0"/>
              <a:t> </a:t>
            </a:r>
            <a:r>
              <a:rPr lang="en-US" sz="2400" dirty="0" err="1" smtClean="0"/>
              <a:t>ছোট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45804" y="4539011"/>
            <a:ext cx="3802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পিতা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বানীকন্ঠ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ভালোবাসিত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কিন্তু</a:t>
            </a:r>
            <a:r>
              <a:rPr lang="en-US" sz="2400" dirty="0" smtClean="0"/>
              <a:t> </a:t>
            </a:r>
            <a:r>
              <a:rPr lang="en-US" sz="2400" dirty="0" err="1" smtClean="0"/>
              <a:t>মা-বিধাতার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অভিশাপ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করিত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716856" y="838767"/>
            <a:ext cx="439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লেখক</a:t>
            </a:r>
            <a:r>
              <a:rPr lang="en-US" sz="2800" dirty="0" smtClean="0"/>
              <a:t>- </a:t>
            </a:r>
            <a:r>
              <a:rPr lang="en-US" sz="2800" dirty="0" err="1" smtClean="0"/>
              <a:t>রবীন্দ্রনাথ</a:t>
            </a:r>
            <a:r>
              <a:rPr lang="en-US" sz="2800" dirty="0" smtClean="0"/>
              <a:t> </a:t>
            </a:r>
            <a:r>
              <a:rPr lang="en-US" sz="2800" dirty="0" err="1" smtClean="0"/>
              <a:t>ঠাকুর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125078" y="6219731"/>
            <a:ext cx="410122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সুভা</a:t>
            </a:r>
            <a:r>
              <a:rPr lang="en-US" sz="2800" dirty="0" smtClean="0"/>
              <a:t> </a:t>
            </a:r>
            <a:r>
              <a:rPr lang="en-US" sz="2800" dirty="0" err="1" smtClean="0"/>
              <a:t>ছিল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সঙ্গী</a:t>
            </a:r>
            <a:r>
              <a:rPr lang="en-US" sz="2800" dirty="0" smtClean="0"/>
              <a:t> </a:t>
            </a:r>
            <a:r>
              <a:rPr lang="en-US" sz="2800" dirty="0" err="1" smtClean="0"/>
              <a:t>হীন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4818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78">
        <p15:prstTrans prst="pageCurlDouble"/>
      </p:transition>
    </mc:Choice>
    <mc:Fallback xmlns="">
      <p:transition spd="slow" advTm="2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2084" y="805758"/>
            <a:ext cx="2788471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শিখন</a:t>
            </a:r>
            <a:r>
              <a:rPr lang="en-US" sz="4000" dirty="0" smtClean="0"/>
              <a:t> </a:t>
            </a:r>
            <a:r>
              <a:rPr lang="en-US" sz="4000" dirty="0" err="1" smtClean="0"/>
              <a:t>ফল</a:t>
            </a:r>
            <a:r>
              <a:rPr lang="en-US" sz="4000" dirty="0" smtClean="0"/>
              <a:t>::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1439951" y="2172832"/>
            <a:ext cx="8926265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১/</a:t>
            </a:r>
            <a:r>
              <a:rPr lang="en-US" sz="3600" dirty="0" err="1" smtClean="0"/>
              <a:t>লেখক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পরিচিতি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ব্যাখ্যা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।                                                              ২/ </a:t>
            </a:r>
            <a:r>
              <a:rPr lang="en-US" sz="3600" dirty="0" err="1" smtClean="0"/>
              <a:t>নতুন</a:t>
            </a:r>
            <a:r>
              <a:rPr lang="en-US" sz="3600" dirty="0" smtClean="0"/>
              <a:t> </a:t>
            </a:r>
            <a:r>
              <a:rPr lang="en-US" sz="3600" dirty="0" err="1" smtClean="0"/>
              <a:t>শব্দগুলোর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অর্থসহ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বাক্য</a:t>
            </a:r>
            <a:r>
              <a:rPr lang="en-US" sz="3600" dirty="0" smtClean="0"/>
              <a:t> ও </a:t>
            </a:r>
            <a:r>
              <a:rPr lang="en-US" sz="3600" dirty="0" err="1" smtClean="0"/>
              <a:t>অনুচ্ছেদ</a:t>
            </a:r>
            <a:r>
              <a:rPr lang="en-US" sz="3600" dirty="0" smtClean="0"/>
              <a:t> </a:t>
            </a:r>
            <a:r>
              <a:rPr lang="en-US" sz="3600" dirty="0" err="1" smtClean="0"/>
              <a:t>গঠন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 ।                                            ৩/ </a:t>
            </a:r>
            <a:r>
              <a:rPr lang="en-US" sz="3600" dirty="0" err="1" smtClean="0"/>
              <a:t>সুভা</a:t>
            </a:r>
            <a:r>
              <a:rPr lang="en-US" sz="3600" dirty="0" smtClean="0"/>
              <a:t> </a:t>
            </a:r>
            <a:r>
              <a:rPr lang="en-US" sz="3600" dirty="0" err="1" smtClean="0"/>
              <a:t>গল্পের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ভাবার্থ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বিশ্লেষন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lang="en-US" sz="3600" dirty="0" smtClean="0"/>
              <a:t> ।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9713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142">
        <p15:prstTrans prst="fracture"/>
      </p:transition>
    </mc:Choice>
    <mc:Fallback xmlns="">
      <p:transition spd="slow" advTm="41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057" y="963038"/>
            <a:ext cx="3175474" cy="39105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195768" y="613404"/>
            <a:ext cx="3803515" cy="23735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9029" y="830682"/>
            <a:ext cx="2947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২৫শে </a:t>
            </a:r>
            <a:r>
              <a:rPr lang="en-US" sz="2400" dirty="0" err="1" smtClean="0"/>
              <a:t>বৈশাখ</a:t>
            </a:r>
            <a:r>
              <a:rPr lang="en-US" sz="2400" dirty="0" smtClean="0"/>
              <a:t> ১২৬৮ </a:t>
            </a:r>
            <a:r>
              <a:rPr lang="en-US" sz="2400" dirty="0" err="1" smtClean="0"/>
              <a:t>সালে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কলকাতায়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জোড়াসাকোঁয়</a:t>
            </a:r>
            <a:r>
              <a:rPr lang="en-US" sz="2400" dirty="0" smtClean="0"/>
              <a:t> </a:t>
            </a:r>
            <a:r>
              <a:rPr lang="en-US" sz="2400" dirty="0" err="1" smtClean="0"/>
              <a:t>ঠাকুর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পরিবারে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জন্ম</a:t>
            </a:r>
            <a:r>
              <a:rPr lang="en-US" sz="2400" dirty="0" smtClean="0"/>
              <a:t> </a:t>
            </a:r>
            <a:r>
              <a:rPr lang="en-US" sz="2400" dirty="0" err="1" smtClean="0"/>
              <a:t>গ্রহন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155034" y="3155191"/>
            <a:ext cx="3993205" cy="21400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8542" y="3155191"/>
            <a:ext cx="34484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১৯১৩সালে </a:t>
            </a:r>
            <a:r>
              <a:rPr lang="en-US" sz="2400" dirty="0" err="1" smtClean="0"/>
              <a:t>গীতাঞ্জলী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কাব্যের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প্রথম</a:t>
            </a:r>
            <a:r>
              <a:rPr lang="en-US" sz="2400" dirty="0" smtClean="0"/>
              <a:t> </a:t>
            </a:r>
            <a:r>
              <a:rPr lang="en-US" sz="2400" dirty="0" err="1" smtClean="0"/>
              <a:t>নোবেল</a:t>
            </a:r>
            <a:r>
              <a:rPr lang="en-US" sz="2400" dirty="0" smtClean="0"/>
              <a:t> </a:t>
            </a:r>
            <a:r>
              <a:rPr lang="en-US" sz="2400" dirty="0" err="1" smtClean="0"/>
              <a:t>পুরুস্কার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মাত্র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বছর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বয়সে</a:t>
            </a:r>
            <a:r>
              <a:rPr lang="en-US" sz="2400" dirty="0" smtClean="0"/>
              <a:t> “</a:t>
            </a:r>
            <a:r>
              <a:rPr lang="en-US" sz="2400" dirty="0" err="1" smtClean="0"/>
              <a:t>বনফুল”কাব্য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প্রকাশিত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7832591" y="613404"/>
            <a:ext cx="3933217" cy="25286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984586" y="830682"/>
            <a:ext cx="39855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তিনি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একাধারে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সাহিতিক</a:t>
            </a:r>
            <a:r>
              <a:rPr lang="en-US" sz="2400" dirty="0" smtClean="0"/>
              <a:t> ,</a:t>
            </a:r>
            <a:r>
              <a:rPr lang="en-US" sz="2400" dirty="0" err="1" smtClean="0"/>
              <a:t>দার্শনিক</a:t>
            </a:r>
            <a:r>
              <a:rPr lang="en-US" sz="2400" dirty="0" smtClean="0"/>
              <a:t>, </a:t>
            </a:r>
            <a:r>
              <a:rPr lang="en-US" sz="2400" dirty="0" err="1" smtClean="0"/>
              <a:t>শিক্ষাবিদ</a:t>
            </a:r>
            <a:r>
              <a:rPr lang="en-US" sz="2400" dirty="0" smtClean="0"/>
              <a:t>, </a:t>
            </a:r>
            <a:r>
              <a:rPr lang="en-US" sz="2400" dirty="0" err="1" smtClean="0"/>
              <a:t>সুরকার</a:t>
            </a:r>
            <a:r>
              <a:rPr lang="en-US" sz="2400" dirty="0" smtClean="0"/>
              <a:t>, </a:t>
            </a:r>
            <a:r>
              <a:rPr lang="en-US" sz="2400" dirty="0" err="1" smtClean="0"/>
              <a:t>নাট্য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প্রযোজক</a:t>
            </a:r>
            <a:r>
              <a:rPr lang="en-US" sz="2400" dirty="0" smtClean="0"/>
              <a:t> ও </a:t>
            </a:r>
            <a:r>
              <a:rPr lang="en-US" sz="2400" dirty="0" err="1" smtClean="0"/>
              <a:t>অভিনেতা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ছিলেন।তাঁর</a:t>
            </a:r>
            <a:r>
              <a:rPr lang="en-US" sz="2400" dirty="0" smtClean="0"/>
              <a:t> </a:t>
            </a:r>
            <a:r>
              <a:rPr lang="en-US" sz="2400" dirty="0" err="1" smtClean="0"/>
              <a:t>লেখা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কাব্য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ছোট</a:t>
            </a:r>
            <a:r>
              <a:rPr lang="en-US" sz="2400" dirty="0" smtClean="0"/>
              <a:t> </a:t>
            </a:r>
            <a:r>
              <a:rPr lang="en-US" sz="2400" dirty="0" err="1" smtClean="0"/>
              <a:t>গল্প</a:t>
            </a:r>
            <a:r>
              <a:rPr lang="en-US" sz="2400" dirty="0" smtClean="0"/>
              <a:t> ,</a:t>
            </a:r>
            <a:r>
              <a:rPr lang="en-US" sz="2400" dirty="0" err="1" smtClean="0"/>
              <a:t>উপন্যাস,নাটক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প্রবন্দ</a:t>
            </a:r>
            <a:r>
              <a:rPr lang="en-US" sz="2400" dirty="0" smtClean="0"/>
              <a:t> ,</a:t>
            </a:r>
            <a:r>
              <a:rPr lang="en-US" sz="2400" dirty="0" err="1" smtClean="0"/>
              <a:t>গান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7908587" y="3249039"/>
            <a:ext cx="3857221" cy="2286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984586" y="3607209"/>
            <a:ext cx="3915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২২শে </a:t>
            </a:r>
            <a:r>
              <a:rPr lang="en-US" sz="2400" dirty="0" err="1" smtClean="0"/>
              <a:t>শ্রাবন</a:t>
            </a:r>
            <a:r>
              <a:rPr lang="en-US" sz="2400" dirty="0" smtClean="0"/>
              <a:t> ১৩৪৮ </a:t>
            </a:r>
            <a:r>
              <a:rPr lang="en-US" sz="2400" dirty="0" err="1" smtClean="0"/>
              <a:t>সালে</a:t>
            </a:r>
            <a:r>
              <a:rPr lang="en-US" sz="2400" dirty="0" smtClean="0"/>
              <a:t>  (৭ই </a:t>
            </a:r>
            <a:r>
              <a:rPr lang="en-US" sz="2400" dirty="0" err="1" smtClean="0"/>
              <a:t>আগষ্ট</a:t>
            </a:r>
            <a:r>
              <a:rPr lang="en-US" sz="2400" dirty="0" smtClean="0"/>
              <a:t> ১৯৪১খ্রিঃ) </a:t>
            </a:r>
            <a:r>
              <a:rPr lang="en-US" sz="2400" dirty="0" err="1" smtClean="0"/>
              <a:t>কলকাতায়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শেষ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নিঃশ্বাস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ত্যাগ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2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464">
        <p15:prstTrans prst="airplane"/>
      </p:transition>
    </mc:Choice>
    <mc:Fallback xmlns="">
      <p:transition spd="slow" advTm="44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657" y="4824919"/>
            <a:ext cx="11196537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dirty="0" err="1" smtClean="0"/>
              <a:t>কবি</a:t>
            </a:r>
            <a:r>
              <a:rPr lang="en-US" sz="4400" dirty="0" smtClean="0"/>
              <a:t> </a:t>
            </a:r>
            <a:r>
              <a:rPr lang="en-US" sz="4400" dirty="0" err="1" smtClean="0"/>
              <a:t>রবিন্দ্রনাথ</a:t>
            </a:r>
            <a:r>
              <a:rPr lang="en-US" sz="4400" dirty="0" smtClean="0"/>
              <a:t> </a:t>
            </a:r>
            <a:r>
              <a:rPr lang="en-US" sz="4400" dirty="0" err="1" smtClean="0"/>
              <a:t>ঠাকুরের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মধ্যে</a:t>
            </a:r>
            <a:r>
              <a:rPr lang="en-US" sz="4400" dirty="0" smtClean="0"/>
              <a:t> </a:t>
            </a:r>
            <a:r>
              <a:rPr lang="en-US" sz="4400" dirty="0" err="1" smtClean="0"/>
              <a:t>তুমি</a:t>
            </a:r>
            <a:r>
              <a:rPr lang="en-US" sz="4400" dirty="0" smtClean="0"/>
              <a:t> </a:t>
            </a:r>
            <a:r>
              <a:rPr lang="en-US" sz="4400" dirty="0" err="1" smtClean="0"/>
              <a:t>কি</a:t>
            </a:r>
            <a:r>
              <a:rPr lang="en-US" sz="4400" dirty="0" smtClean="0"/>
              <a:t> </a:t>
            </a:r>
            <a:r>
              <a:rPr lang="en-US" sz="4400" dirty="0" err="1" smtClean="0"/>
              <a:t>কি</a:t>
            </a:r>
            <a:r>
              <a:rPr lang="en-US" sz="4400" dirty="0" smtClean="0"/>
              <a:t> </a:t>
            </a:r>
            <a:r>
              <a:rPr lang="en-US" sz="4400" dirty="0" err="1" smtClean="0"/>
              <a:t>গুন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দেখতে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পেয়েছ</a:t>
            </a:r>
            <a:r>
              <a:rPr lang="en-US" sz="4400" dirty="0" smtClean="0"/>
              <a:t> । </a:t>
            </a:r>
            <a:r>
              <a:rPr lang="en-US" sz="4400" dirty="0" err="1" smtClean="0"/>
              <a:t>চারটি</a:t>
            </a:r>
            <a:r>
              <a:rPr lang="en-US" sz="4400" dirty="0" smtClean="0"/>
              <a:t> </a:t>
            </a:r>
            <a:r>
              <a:rPr lang="en-US" sz="4400" dirty="0" err="1" smtClean="0"/>
              <a:t>উদাহরন</a:t>
            </a:r>
            <a:r>
              <a:rPr lang="en-US" sz="4400" dirty="0" smtClean="0"/>
              <a:t> </a:t>
            </a:r>
            <a:r>
              <a:rPr lang="en-US" sz="4400" dirty="0" err="1" smtClean="0"/>
              <a:t>লেখ</a:t>
            </a:r>
            <a:r>
              <a:rPr lang="en-US" sz="4400" dirty="0" smtClean="0"/>
              <a:t> ?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275305" y="321013"/>
            <a:ext cx="381324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/>
              <a:t>একক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r>
              <a:rPr lang="en-US" sz="4800" dirty="0"/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25" y="1186775"/>
            <a:ext cx="4572000" cy="35618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7267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4002">
        <p15:prstTrans prst="origami"/>
      </p:transition>
    </mc:Choice>
    <mc:Fallback xmlns="">
      <p:transition spd="slow" advTm="40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5347" y="158243"/>
            <a:ext cx="3063538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/>
              <a:t>সরব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পাঠ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991554" y="5859614"/>
            <a:ext cx="352830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/>
              <a:t>নীরব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পাঠ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4" y="995881"/>
            <a:ext cx="5042780" cy="5404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91" y="407406"/>
            <a:ext cx="4825497" cy="54230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70060" y="995881"/>
            <a:ext cx="291830" cy="49611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7984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43">
        <p15:prstTrans prst="fallOver"/>
      </p:transition>
    </mc:Choice>
    <mc:Fallback xmlns="">
      <p:transition spd="slow" advTm="21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646" y="853275"/>
            <a:ext cx="1169707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/>
              <a:t>আজকের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নতুন</a:t>
            </a:r>
            <a:r>
              <a:rPr lang="en-US" sz="3200" dirty="0" smtClean="0"/>
              <a:t> </a:t>
            </a:r>
            <a:r>
              <a:rPr lang="en-US" sz="3200" dirty="0" err="1" smtClean="0"/>
              <a:t>শব্দের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সাথে</a:t>
            </a:r>
            <a:r>
              <a:rPr lang="en-US" sz="3200" dirty="0" smtClean="0"/>
              <a:t> </a:t>
            </a:r>
            <a:r>
              <a:rPr lang="en-US" sz="3200" dirty="0" err="1" smtClean="0"/>
              <a:t>ছবি</a:t>
            </a:r>
            <a:r>
              <a:rPr lang="en-US" sz="3200" dirty="0" smtClean="0"/>
              <a:t> </a:t>
            </a:r>
            <a:r>
              <a:rPr lang="en-US" sz="3200" dirty="0" err="1" smtClean="0"/>
              <a:t>গুলোর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মিল</a:t>
            </a:r>
            <a:r>
              <a:rPr lang="en-US" sz="3200" dirty="0" smtClean="0"/>
              <a:t> </a:t>
            </a:r>
            <a:r>
              <a:rPr lang="en-US" sz="3200" dirty="0" err="1" smtClean="0"/>
              <a:t>রয়েছে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62344" y="2308634"/>
            <a:ext cx="239690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গর্ভর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কলঙ্ক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98741" y="2308634"/>
            <a:ext cx="360327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সন্তান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হিসেবে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কলঙ্ক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26" y="1522334"/>
            <a:ext cx="3204925" cy="1627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57509" y="4108779"/>
            <a:ext cx="280657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সুদীর্ঘ</a:t>
            </a:r>
            <a:r>
              <a:rPr lang="en-US" sz="2400" dirty="0" smtClean="0"/>
              <a:t> </a:t>
            </a:r>
            <a:r>
              <a:rPr lang="en-US" sz="2400" dirty="0" err="1" smtClean="0"/>
              <a:t>পল্লববিশিষ্ট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98741" y="3956364"/>
            <a:ext cx="293332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বড়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বিশিষ্ট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891043" y="5668186"/>
            <a:ext cx="157304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ওষ্ঠাধর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877617" y="5595039"/>
            <a:ext cx="531438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ওষ্ঠ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অধর,ওপর</a:t>
            </a:r>
            <a:r>
              <a:rPr lang="en-US" sz="2800" dirty="0" smtClean="0"/>
              <a:t> ও </a:t>
            </a:r>
            <a:r>
              <a:rPr lang="en-US" sz="2800" dirty="0" err="1" smtClean="0"/>
              <a:t>নিচের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ঠোঁট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26" y="3241561"/>
            <a:ext cx="3204925" cy="1734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226" y="5068112"/>
            <a:ext cx="3204925" cy="1681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196688" y="49326"/>
            <a:ext cx="190450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/>
              <a:t>শব্দার্থ</a:t>
            </a:r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5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279">
        <p14:prism/>
      </p:transition>
    </mc:Choice>
    <mc:Fallback xmlns="">
      <p:transition spd="slow" advTm="72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2|0.9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3|1.1|1.1|1.2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4|1.6|1.4|1.5|1.4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</TotalTime>
  <Words>607</Words>
  <Application>Microsoft Office PowerPoint</Application>
  <PresentationFormat>Widescreen</PresentationFormat>
  <Paragraphs>68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dipakkumar1980@outlook.com</dc:creator>
  <cp:lastModifiedBy>dipakkumar1980@outlook.com</cp:lastModifiedBy>
  <cp:revision>87</cp:revision>
  <dcterms:created xsi:type="dcterms:W3CDTF">2020-03-23T05:34:44Z</dcterms:created>
  <dcterms:modified xsi:type="dcterms:W3CDTF">2020-03-27T09:11:32Z</dcterms:modified>
</cp:coreProperties>
</file>