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2" r:id="rId2"/>
    <p:sldId id="284" r:id="rId3"/>
    <p:sldId id="259" r:id="rId4"/>
    <p:sldId id="260" r:id="rId5"/>
    <p:sldId id="261" r:id="rId6"/>
    <p:sldId id="262" r:id="rId7"/>
    <p:sldId id="263" r:id="rId8"/>
    <p:sldId id="275" r:id="rId9"/>
    <p:sldId id="270" r:id="rId10"/>
    <p:sldId id="276" r:id="rId11"/>
    <p:sldId id="274" r:id="rId12"/>
    <p:sldId id="272" r:id="rId13"/>
    <p:sldId id="277" r:id="rId14"/>
    <p:sldId id="279" r:id="rId15"/>
    <p:sldId id="280" r:id="rId16"/>
    <p:sldId id="283" r:id="rId17"/>
    <p:sldId id="265" r:id="rId18"/>
    <p:sldId id="266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53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8FB07-7853-491B-9BD9-D7E6BC48383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52474-7DB0-474E-A20A-AF900BBA5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474-7DB0-474E-A20A-AF900BBA5C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474-7DB0-474E-A20A-AF900BBA5C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474-7DB0-474E-A20A-AF900BBA5C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3657600" cy="1143000"/>
          </a:xfrm>
          <a:solidFill>
            <a:schemeClr val="accent2"/>
          </a:solidFill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8839199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3886200" cy="914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মঙ্গল  গ্রহ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মঙ্গেল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371600"/>
            <a:ext cx="7848600" cy="5094128"/>
          </a:xfrm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3810000" cy="9144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বৃহস্পতি গ্রহ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CASX55S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229600" cy="49015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495800" cy="9144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শনি গ্রহ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CARV6PC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28800"/>
            <a:ext cx="7543800" cy="4191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4953000" cy="1143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ইউরেনাস গ্রহ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ইউরেনা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809751"/>
            <a:ext cx="7772400" cy="4743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4114800" cy="914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নেপচুন গ্রহ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নেপচুন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7772400" cy="5287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3962400" cy="609600"/>
          </a:xfr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সৌরজগৎ</a:t>
            </a:r>
            <a:r>
              <a:rPr lang="bn-BD" sz="8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17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8229600" cy="5486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বই বের কর  ৫০,৫১,৫২ পৃষ্ঠা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220px-GodfreyKneller-IsaacNewton-168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4191000" cy="4826000"/>
          </a:xfrm>
        </p:spPr>
      </p:pic>
      <p:pic>
        <p:nvPicPr>
          <p:cNvPr id="6" name="Picture 5" descr="Nikolaus_Kopernik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1371600"/>
            <a:ext cx="3886200" cy="4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6248400"/>
            <a:ext cx="3689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কোপারনিকাস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6248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নিউটন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7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181600" cy="71596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724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8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মিল  করঃ</a:t>
            </a:r>
            <a:endParaRPr lang="bn-BD" sz="88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	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পৃথিবী		বিজ্ঞানী </a:t>
            </a:r>
          </a:p>
          <a:p>
            <a:pPr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		সূর্য                উপগ্রহ </a:t>
            </a:r>
          </a:p>
          <a:p>
            <a:pPr>
              <a:buNone/>
            </a:pP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   	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চাঁদ                 গ্রহ </a:t>
            </a:r>
          </a:p>
          <a:p>
            <a:pPr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 	নিউটন             নক্ষত্র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3352800" cy="6858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মূল্যায়ণ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4400" i="1" dirty="0" smtClean="0">
                <a:latin typeface="NikoshBAN" pitchFamily="2" charset="0"/>
                <a:cs typeface="NikoshBAN" pitchFamily="2" charset="0"/>
              </a:rPr>
              <a:t>										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দাওঃ 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	১। সৌরজগতের গ্রহের সংখ্যা কতটি?  </a:t>
            </a:r>
          </a:p>
          <a:p>
            <a:pPr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	২। সূর্যের নিকটতম গ্রহ কোনটি ?</a:t>
            </a:r>
          </a:p>
          <a:p>
            <a:pPr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	৩। পৃথিবী কোনদিক থেকে কোনদিকে 	পাক খাচ্ছে </a:t>
            </a:r>
            <a:r>
              <a:rPr lang="bn-BD" sz="4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6095"/>
            <a:ext cx="2895600" cy="9144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7" y="1371600"/>
            <a:ext cx="8418286" cy="5257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362200"/>
            <a:ext cx="4495800" cy="298543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রেজিনা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দেওগাঁ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প্রাঃ বিদ্যালয়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ea typeface="MingLiU_HKSCS" pitchFamily="18" charset="-12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0"/>
            <a:ext cx="54102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2362200"/>
            <a:ext cx="4267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বিজ্ঞান </a:t>
            </a:r>
            <a:endParaRPr lang="en-US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28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মহাবিশ্ব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সৌরজগৎ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7089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029200" cy="914400"/>
          </a:xfr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bn-BD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  <a:blipFill>
            <a:blip r:embed="rId3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2"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১।সৌরজগৎ সম্পর্কে বলতে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।  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lvl="2"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 সৌরজতের গ্রহগুলোর নাম বলতে পারবে ।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8153400" cy="5137952"/>
          </a:xfrm>
          <a:ln w="9525">
            <a:solidFill>
              <a:schemeClr val="tx1"/>
            </a:solidFill>
          </a:ln>
        </p:spPr>
      </p:pic>
      <p:pic>
        <p:nvPicPr>
          <p:cNvPr id="7" name="Picture 6" descr="143003main_saturn_stor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57200"/>
            <a:ext cx="84582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419600" cy="6858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সৌরজগৎ</a:t>
            </a:r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সৌরজগৎ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8610600" cy="526256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29718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সূর্য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05000"/>
            <a:ext cx="7162800" cy="3810000"/>
          </a:xfr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বুধ গ্র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8153400" cy="5410200"/>
          </a:xfrm>
          <a:ln w="9525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800600" cy="990600"/>
          </a:xfr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বুধ গ্রহ </a:t>
            </a:r>
            <a:endParaRPr lang="en-US" sz="5400" b="1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495800" cy="914400"/>
          </a:xfr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শুক্র গ্রহ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শুক্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8001000" cy="5334000"/>
          </a:xfrm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267200" cy="990600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bn-BD" sz="5400" b="1" dirty="0" smtClean="0"/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bn-BD" sz="5400" b="1" dirty="0" smtClean="0"/>
              <a:t> </a:t>
            </a:r>
            <a:endParaRPr lang="en-US" sz="5400" b="1" dirty="0"/>
          </a:p>
        </p:txBody>
      </p:sp>
      <p:pic>
        <p:nvPicPr>
          <p:cNvPr id="5" name="Picture 4" descr="nospin_2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905000"/>
            <a:ext cx="3810000" cy="3352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Content Placeholder 9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1828800"/>
            <a:ext cx="4038600" cy="3400425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76</Words>
  <Application>Microsoft Office PowerPoint</Application>
  <PresentationFormat>On-screen Show (4:3)</PresentationFormat>
  <Paragraphs>43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 </vt:lpstr>
      <vt:lpstr>PowerPoint Presentation</vt:lpstr>
      <vt:lpstr>শিখন ফল </vt:lpstr>
      <vt:lpstr>PowerPoint Presentation</vt:lpstr>
      <vt:lpstr> সৌরজগৎ </vt:lpstr>
      <vt:lpstr> সূর্য </vt:lpstr>
      <vt:lpstr>বুধ গ্রহ </vt:lpstr>
      <vt:lpstr>শুক্র গ্রহ </vt:lpstr>
      <vt:lpstr>পৃথিবী গ্রহ </vt:lpstr>
      <vt:lpstr>মঙ্গল  গ্রহ </vt:lpstr>
      <vt:lpstr>বৃহস্পতি গ্রহ </vt:lpstr>
      <vt:lpstr>শনি গ্রহ   </vt:lpstr>
      <vt:lpstr>ইউরেনাস গ্রহ </vt:lpstr>
      <vt:lpstr>নেপচুন গ্রহ </vt:lpstr>
      <vt:lpstr>সৌরজগৎ </vt:lpstr>
      <vt:lpstr>বই বের কর  ৫০,৫১,৫২ পৃষ্ঠা</vt:lpstr>
      <vt:lpstr>দলীয় কাজ </vt:lpstr>
      <vt:lpstr>মূল্যায়ণ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PTI_DNJ</dc:creator>
  <cp:lastModifiedBy>a</cp:lastModifiedBy>
  <cp:revision>205</cp:revision>
  <dcterms:created xsi:type="dcterms:W3CDTF">2006-08-16T00:00:00Z</dcterms:created>
  <dcterms:modified xsi:type="dcterms:W3CDTF">2020-03-27T02:19:04Z</dcterms:modified>
</cp:coreProperties>
</file>