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259" r:id="rId4"/>
    <p:sldId id="261" r:id="rId5"/>
    <p:sldId id="262" r:id="rId6"/>
    <p:sldId id="263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64" r:id="rId21"/>
    <p:sldId id="260" r:id="rId22"/>
    <p:sldId id="280" r:id="rId23"/>
    <p:sldId id="285" r:id="rId24"/>
    <p:sldId id="281" r:id="rId25"/>
    <p:sldId id="282" r:id="rId26"/>
    <p:sldId id="286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6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8E41"/>
    <a:srgbClr val="F8B93A"/>
    <a:srgbClr val="23B391"/>
    <a:srgbClr val="DFD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84" autoAdjust="0"/>
  </p:normalViewPr>
  <p:slideViewPr>
    <p:cSldViewPr snapToGrid="0">
      <p:cViewPr varScale="1">
        <p:scale>
          <a:sx n="76" d="100"/>
          <a:sy n="76" d="100"/>
        </p:scale>
        <p:origin x="51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8D193-5ECD-4C5E-92F2-AF5D4E36D1C2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1F685-72E5-48B0-854A-95305C47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1F685-72E5-48B0-854A-95305C4765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6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1F685-72E5-48B0-854A-95305C4765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22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1F685-72E5-48B0-854A-95305C4765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2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07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23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11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35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134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14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1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97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3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800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33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CE7C1-CCC9-4652-AFDE-EF610CD28B29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B0DE6DB-6A9A-4EDB-8126-0DC9B12ADCA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20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B9B7A0-96B4-4D7E-B12C-57ACC6D0ACC1}"/>
              </a:ext>
            </a:extLst>
          </p:cNvPr>
          <p:cNvSpPr txBox="1"/>
          <p:nvPr/>
        </p:nvSpPr>
        <p:spPr>
          <a:xfrm>
            <a:off x="101600" y="192071"/>
            <a:ext cx="11959771" cy="1200329"/>
          </a:xfrm>
          <a:prstGeom prst="rect">
            <a:avLst/>
          </a:prstGeom>
          <a:solidFill>
            <a:schemeClr val="tx1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en-US" sz="72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72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7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D78E7-12FE-4FD5-9DE7-C3EADB6E218D}"/>
              </a:ext>
            </a:extLst>
          </p:cNvPr>
          <p:cNvSpPr txBox="1"/>
          <p:nvPr/>
        </p:nvSpPr>
        <p:spPr>
          <a:xfrm>
            <a:off x="101600" y="5650266"/>
            <a:ext cx="11959771" cy="1015663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লাল গোলাপ শুভেচ্ছা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9D6B2-5981-43BE-B3B2-CC54F35B9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40909"/>
            <a:ext cx="11959771" cy="37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পেয়ারা ফলের ছবি">
            <a:extLst>
              <a:ext uri="{FF2B5EF4-FFF2-40B4-BE49-F238E27FC236}">
                <a16:creationId xmlns:a16="http://schemas.microsoft.com/office/drawing/2014/main" id="{018C01CE-2BDB-49A6-A499-B8B1723AB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" y="0"/>
            <a:ext cx="6008318" cy="59312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পেপে ফলের ছবি">
            <a:extLst>
              <a:ext uri="{FF2B5EF4-FFF2-40B4-BE49-F238E27FC236}">
                <a16:creationId xmlns:a16="http://schemas.microsoft.com/office/drawing/2014/main" id="{50DB12A7-F2B0-4AFA-8366-8ECB4ACF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46" y="0"/>
            <a:ext cx="5802371" cy="59312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8063515-4133-45A0-A6C4-FBFFCCC7D997}"/>
              </a:ext>
            </a:extLst>
          </p:cNvPr>
          <p:cNvSpPr/>
          <p:nvPr/>
        </p:nvSpPr>
        <p:spPr>
          <a:xfrm>
            <a:off x="546100" y="6057900"/>
            <a:ext cx="4826000" cy="8255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পেঁয়ারা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4FF6AA-391A-4E14-80CA-286A7D94135E}"/>
              </a:ext>
            </a:extLst>
          </p:cNvPr>
          <p:cNvSpPr/>
          <p:nvPr/>
        </p:nvSpPr>
        <p:spPr>
          <a:xfrm>
            <a:off x="6819902" y="6083300"/>
            <a:ext cx="4698998" cy="8001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পেঁপে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27FDF-AD1B-44A9-B087-8CAA0F344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095998" cy="595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Image result for বাতাবি লেবুছবি">
            <a:extLst>
              <a:ext uri="{FF2B5EF4-FFF2-40B4-BE49-F238E27FC236}">
                <a16:creationId xmlns:a16="http://schemas.microsoft.com/office/drawing/2014/main" id="{7837F12E-6B47-486F-A026-91CB2406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26" y="0"/>
            <a:ext cx="5692346" cy="595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1D5E43D-9642-4E18-861D-8769412BD63A}"/>
              </a:ext>
            </a:extLst>
          </p:cNvPr>
          <p:cNvSpPr/>
          <p:nvPr/>
        </p:nvSpPr>
        <p:spPr>
          <a:xfrm>
            <a:off x="660400" y="6172200"/>
            <a:ext cx="4559299" cy="6858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বাঙ্গি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9F35FA-EE20-4137-98AF-02DDFE76F032}"/>
              </a:ext>
            </a:extLst>
          </p:cNvPr>
          <p:cNvSpPr/>
          <p:nvPr/>
        </p:nvSpPr>
        <p:spPr>
          <a:xfrm>
            <a:off x="6972304" y="6159500"/>
            <a:ext cx="4356096" cy="6858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dirty="0">
                <a:latin typeface="NikoshBAN" panose="02000000000000000000" pitchFamily="2" charset="0"/>
                <a:cs typeface="NikoshBAN" panose="02000000000000000000" pitchFamily="2" charset="0"/>
              </a:rPr>
              <a:t>বাতাবি লেবু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তালছবি">
            <a:extLst>
              <a:ext uri="{FF2B5EF4-FFF2-40B4-BE49-F238E27FC236}">
                <a16:creationId xmlns:a16="http://schemas.microsoft.com/office/drawing/2014/main" id="{FCCFAC98-A9B6-4420-B8D9-17F88CC9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58"/>
            <a:ext cx="6184900" cy="5832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তরমুজ ছবি">
            <a:extLst>
              <a:ext uri="{FF2B5EF4-FFF2-40B4-BE49-F238E27FC236}">
                <a16:creationId xmlns:a16="http://schemas.microsoft.com/office/drawing/2014/main" id="{5B0C76CA-2760-48F2-9DD1-A88FBB96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60758"/>
            <a:ext cx="5613400" cy="5832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F160238-8CB3-46E8-99C7-E67F0BEDAF7F}"/>
              </a:ext>
            </a:extLst>
          </p:cNvPr>
          <p:cNvSpPr/>
          <p:nvPr/>
        </p:nvSpPr>
        <p:spPr>
          <a:xfrm>
            <a:off x="7277100" y="6121400"/>
            <a:ext cx="3987800" cy="7747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তরমুজ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843824-3A5C-4951-BE9A-970D7EC27483}"/>
              </a:ext>
            </a:extLst>
          </p:cNvPr>
          <p:cNvSpPr/>
          <p:nvPr/>
        </p:nvSpPr>
        <p:spPr>
          <a:xfrm>
            <a:off x="1098550" y="6083300"/>
            <a:ext cx="3987800" cy="7747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তাল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দালিম ছবি">
            <a:extLst>
              <a:ext uri="{FF2B5EF4-FFF2-40B4-BE49-F238E27FC236}">
                <a16:creationId xmlns:a16="http://schemas.microsoft.com/office/drawing/2014/main" id="{DCB59422-541E-4601-960C-EEB8DFEE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" y="88900"/>
            <a:ext cx="6046572" cy="586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কমলার ছবি">
            <a:extLst>
              <a:ext uri="{FF2B5EF4-FFF2-40B4-BE49-F238E27FC236}">
                <a16:creationId xmlns:a16="http://schemas.microsoft.com/office/drawing/2014/main" id="{807C8E7D-04BE-4623-A0EF-E2AC17F1E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46" y="88900"/>
            <a:ext cx="5865340" cy="586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983F913-B7F4-4F51-BA04-058D2B2FB03C}"/>
              </a:ext>
            </a:extLst>
          </p:cNvPr>
          <p:cNvSpPr/>
          <p:nvPr/>
        </p:nvSpPr>
        <p:spPr>
          <a:xfrm>
            <a:off x="1028700" y="6127750"/>
            <a:ext cx="4038600" cy="711200"/>
          </a:xfrm>
          <a:prstGeom prst="ellipse">
            <a:avLst/>
          </a:prstGeom>
          <a:solidFill>
            <a:srgbClr val="FFC000"/>
          </a:solidFill>
          <a:ln w="76200">
            <a:solidFill>
              <a:srgbClr val="0C8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ডালিম ফল</a:t>
            </a:r>
            <a:endParaRPr lang="en-US" sz="5400" b="1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B9E085-FB7F-4F44-ACB8-73C37188839F}"/>
              </a:ext>
            </a:extLst>
          </p:cNvPr>
          <p:cNvSpPr/>
          <p:nvPr/>
        </p:nvSpPr>
        <p:spPr>
          <a:xfrm>
            <a:off x="7215316" y="6127750"/>
            <a:ext cx="4038600" cy="730250"/>
          </a:xfrm>
          <a:prstGeom prst="ellipse">
            <a:avLst/>
          </a:prstGeom>
          <a:solidFill>
            <a:srgbClr val="F8B93A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কমলা লেবু</a:t>
            </a:r>
            <a:endParaRPr lang="en-US" sz="5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আনারস ছবি">
            <a:extLst>
              <a:ext uri="{FF2B5EF4-FFF2-40B4-BE49-F238E27FC236}">
                <a16:creationId xmlns:a16="http://schemas.microsoft.com/office/drawing/2014/main" id="{687B44C9-A61C-4BC7-ABBD-3F9A6442B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0"/>
            <a:ext cx="5727700" cy="5943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লিচু বাগান">
            <a:extLst>
              <a:ext uri="{FF2B5EF4-FFF2-40B4-BE49-F238E27FC236}">
                <a16:creationId xmlns:a16="http://schemas.microsoft.com/office/drawing/2014/main" id="{20656F56-C883-4D46-B86A-DBCB5FC7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5994400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418D27F-0114-4513-9855-6BAE7F0EFD2A}"/>
              </a:ext>
            </a:extLst>
          </p:cNvPr>
          <p:cNvSpPr/>
          <p:nvPr/>
        </p:nvSpPr>
        <p:spPr>
          <a:xfrm>
            <a:off x="558800" y="6083300"/>
            <a:ext cx="4851400" cy="774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লিচু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9DA35F-2DA5-404C-B8A0-2D176E5133D8}"/>
              </a:ext>
            </a:extLst>
          </p:cNvPr>
          <p:cNvSpPr/>
          <p:nvPr/>
        </p:nvSpPr>
        <p:spPr>
          <a:xfrm>
            <a:off x="7150100" y="6102350"/>
            <a:ext cx="4483100" cy="774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আনারস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বরই ছবি">
            <a:extLst>
              <a:ext uri="{FF2B5EF4-FFF2-40B4-BE49-F238E27FC236}">
                <a16:creationId xmlns:a16="http://schemas.microsoft.com/office/drawing/2014/main" id="{BFBACCE5-3084-42E5-B263-0537D2F2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1600"/>
            <a:ext cx="5925638" cy="5829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বরই ছবি">
            <a:extLst>
              <a:ext uri="{FF2B5EF4-FFF2-40B4-BE49-F238E27FC236}">
                <a16:creationId xmlns:a16="http://schemas.microsoft.com/office/drawing/2014/main" id="{32DD9AFC-0D55-4624-9136-5C78912E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62" y="101600"/>
            <a:ext cx="5735138" cy="5829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84219AD-D61C-4FBA-887F-BAA75E06B202}"/>
              </a:ext>
            </a:extLst>
          </p:cNvPr>
          <p:cNvSpPr/>
          <p:nvPr/>
        </p:nvSpPr>
        <p:spPr>
          <a:xfrm>
            <a:off x="838201" y="6096000"/>
            <a:ext cx="3975100" cy="800100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কূল/বরই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FA14FC-E7AA-4B90-B5D0-718572C555DF}"/>
              </a:ext>
            </a:extLst>
          </p:cNvPr>
          <p:cNvSpPr/>
          <p:nvPr/>
        </p:nvSpPr>
        <p:spPr>
          <a:xfrm>
            <a:off x="7378700" y="6096000"/>
            <a:ext cx="4191000" cy="762000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আপেল কূল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1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আঙ্গুর ছবি">
            <a:extLst>
              <a:ext uri="{FF2B5EF4-FFF2-40B4-BE49-F238E27FC236}">
                <a16:creationId xmlns:a16="http://schemas.microsoft.com/office/drawing/2014/main" id="{DF649BD2-12DE-4F8F-99ED-1F4584193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" y="23266"/>
            <a:ext cx="5928361" cy="58949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41334E-CB74-4BDA-8AC8-3784AA973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23266"/>
            <a:ext cx="5826760" cy="58949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162440D-130C-48CB-AFBD-C5A9D7684D51}"/>
              </a:ext>
            </a:extLst>
          </p:cNvPr>
          <p:cNvSpPr/>
          <p:nvPr/>
        </p:nvSpPr>
        <p:spPr>
          <a:xfrm>
            <a:off x="596900" y="6134100"/>
            <a:ext cx="4838699" cy="7239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আঙ্গুর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168218-1846-427F-9F4B-C6A9147D2CF1}"/>
              </a:ext>
            </a:extLst>
          </p:cNvPr>
          <p:cNvSpPr/>
          <p:nvPr/>
        </p:nvSpPr>
        <p:spPr>
          <a:xfrm>
            <a:off x="6870700" y="6134100"/>
            <a:ext cx="4749799" cy="723900"/>
          </a:xfrm>
          <a:prstGeom prst="ellipse">
            <a:avLst/>
          </a:prstGeom>
          <a:solidFill>
            <a:schemeClr val="tx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আপেল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2FADB-F42F-442D-831C-5201A01A5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5098"/>
            <a:ext cx="5943600" cy="57404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8" name="Picture 4" descr="data:image/jpeg;base64,/9j/4AAQSkZJRgABAQAAAQABAAD/2wCEAAkGBxMTEhUSExMVFhUWGBgbGBgYFxgYGhgaHRoXGBoYIBcYHSggGB0lHRgZIjEhJSkrLi4uGB8zODMtNygtLisBCgoKDg0OGxAQGi8mICUvNTItLy0tLS0tNS0tLS4tLy0vLS0tLS0tLS0tLzUtLS0tLS0tLS0tLS0tLS0tLS0tLf/AABEIAKoBKQMBIgACEQEDEQH/xAAbAAACAwEBAQAAAAAAAAAAAAAEBQIDBgEAB//EAEAQAAECBAQEBAQEBQIFBQEAAAECEQADITEEEkFRBSJhcROBkaEGMrHBFELR8BUjUmLhM/FygpKiwgdDU3OyJP/EABsBAAIDAQEBAAAAAAAAAAAAAAIDAQQFAAYH/8QAMREAAgIBAwMCBQMEAgMAAAAAAQIAEQMEEiEFMUETUSJhcYHwkaGxFDLB0SPhFSRC/9oADAMBAAIRAxEAPwDU42YlKRlABDVLqFrsKmjW6xmOITjn/kgtYMCkDpuXd4pVxCZ4ilIQkrLFSiSpKdQADUhiPXrFRx4ILudXAYSzuBqXGmiTGM4D8me202kGJaAsfn53jDCYuZ4Sk5kmWCGAD1NW1uTpqIJl8YVLQE+FLKgbgcxcuFB3BYbekJl4tNLqSCdKksc2YEh2bqadREBjEWK8ruVKHKFEaOHLhxY67BoScSjkGRk6fhfuk0GDxKlzMzJBFSQHUX15yfVojjpj1auwDewhfgklK89io5TLGg/KSHZLnZwwEW4OckrIzZt6FLF7MYWy2x3Hip5fX6cYclKbEX/DUszU46Sk8ywltnPiB4EmpyJ8NYpKUq13KUGvtDn4TlIlpmTSrnmqIA0CUOK9SX9t4zPgKmnJ+dS5iqvUgAs4FKA1tHYwfWb24/Wv+ogmiI2wbLnSAFODMQGrYKzKLaAgQRxsqm44hIJOZI8khz/+YL+GsKUKlvkCg+YUzihodw+zwEmYs43MiivEUA3mPoY4D/2K9h/mHiFkmXy8WnxFyiphMUS53SaeocecV8R4QpExaJYzIzOFAguk1FjVreUPpEqYFHxFqmFZb5WCWY0fpR/bcf8ACywr5gCS+VR00LNfpAnG1dvMuY+mlxbGoNi8Kg4FUtIWpSV2bIQovUipIvTWB8H4ktLeGu39JvtBkoJSCtK8oNASQnXoW3aKJc1SlZlrzJagfMxBuSB0vS8FiVk42jmPfoxP9rftPYKUiVmKnQSE5wq+Zq+Rv5xd8IoB4gkJqjIpQ6WS3apiePwSDLzplpcDMQX+Xd370G0d+FJoM9awkDJh5lQD/awuTRj6wLigeJk5cDYnppn0cZK5isrkqWo6NUk6RXO4nNUsMqiXyjSrOfNhAXw0gGah6jXs0MJ+ESJqkocpBp228oaw3CvEqtLMRjlrlslwo36wsw+DzHmCvKNHgMPzVFrQWvhzgTEX1A1/zDRpxXHEDmJpWBKUFSSaaG/pDf4lnmRJk4d2OXPMIs5oAfN/aDcDhStSCWUnMAbuCOaM58aYoqnLfo3aw8qRXfEvqgjxz/iMHaTwnFilIuw6OPUUg0cZmS5apwlhTvLSSNSAT1NKxisKKtXs9PSNdg5ClYOYgBymYhYA2UCk/X2h26wQINVO8B+InmhOUJDEl7U26xo+MzJs1XhBkoYHNfMCHEZrhmGUEGbK8NU1Km5iA24SC4XcOY1cjDLmS0+Pyrlq51coaXlJ/LRQsx6wpmUJ8d1+cRgJIqF8NR4cs515EnKkK1U1Sw1sfeAOGKRiUrXLUZfMQnOXKwKZnSOWtG6GEPG+JZ5qSr/TYhKXIYWsNSGr5RfgeJolhkJCRsIbhyFlB8e0EkDiPeIqRIkqM+mWYChqlRIUOXelYxU7i/KQVOVE5SOWj0etCR1g/jWIkzUlU1Ss2VXhjMWzMNO22pEZDFzM2kdlayAJEe4bHoSyUoAY+vfeN5wpXjyhnDLbkOqkjQ9RpHzzhHDGTmW5JsNo0PDscpC5Y0ChVy4rFX+pUN37eYSnxHWK4ftWEeKwZGjQfxTiK5OJmIflzOOxr944OLZnzJDRqXu5gFYnlrILPSL/ABIrORay1IIlykpvHCDIpSTE/wAMYkuc1or8c7x06ZRYqzfmBUmuQAJDA7m1x0ilGLUQzn5bCgu1dx31MHpGVwlOdRyEChdyAokk3AADaOYAGILUJyij0AHOBZuYZT1uTCan0HDqd4sdpIqFSSRVXOP+GzBzdvfyjiJhSDoOamhoHZgGOvpEcRiDzKBJPMdCClTgHK/maUck6QqClTJiZaQHUWItYsQ+jgGOVLnZNUF4vmaTgExRUlQSsXZdLBVHJLEWekaLEY9CFZ5kkLzFs8qjkUYs9fQ1hLwqYhIyFKiguaM3LR3NkgfQdYvCwkEN4gSuqUlVKHmCmcks2zvWJbGp5uIydMxOxOSyfz9ITxJMlKZfhoWlyv8AMlQcnMxL0N6Qy+GOIYNH8xZKZjZSpQYDMxbNYOwD9IUfxDMAJMpuZlZwVgefqT/mOrShachUlUwhlN8pYhSQWDO1KaQsYADuB5iH6RgrsQfr/IjfjHDilZnleVK1FiBmZJSflA1y0zGgftCHCTkpnFWe75SlyoO2h1uPOFxmFOYITRLhJqq2gFWLgkaN6xTgp6isioYEoUyqsRWpvqwJqDtEnHXIif8Axq6ZlyE+eZqZuMlsUqWtyOZ2dJBcLUwpcNs+4io4wuElSS4dMwsbNUvQltmhWvHqStvmtRSGckk1Jq4SAXvrFU2ekkrKcqXPLotTkFTHZ9YXNhMaxxKxaFKsVKLAqDAd/wC4X94u8XQZRdsxBTMpSlVaWGjRnjiTRL2KAEgkJIbV/K/WLRjqE0NFOnMwTzBikN1FtokNUNsQ8TR4bGpS6W5kgnwyGclqIWu+opvEeELCPxZS5H4eaQ9/lLBv3rCBUzMR8ykpUQ1piHUliVXe40MOMOSJc97+AtzvQj7QrUsSv6fyJgdYxoNtd4kwKj4ertcbak7Q4TLCpYmXBAIalYs+HpY/D5Qmqszm7iwirgaFKfDKH+mo16G0MKbmE84wo1DsPLUECprV9RF4xipSCVZSKZWcEnZoZLkNXQQowsr8RNzf+2m2xO8OclOLnbYRg8YUCctmSE5261YQi+JsL4kyQlIPMkFRJ3LGpLj6Q6+JJwlyVtTOUp62NfQQuxGLSkSioO6KExRV7z3fBsfoP93JPwiopk8Mly2WsmWylJKFOSpg6SNwd7QZKnFEoZgQFktVmF4GRjgqaZkwlZSlkuaJeF3E8cZhc2FosEqGsQK4j7D4uXLRlQAOruXu9bRoMXPy4IKUSFTik3JoTyu+hCSW6xgOAYBeInCWCW1Owo5jY/FONFQkJyImJQA4NEAABu7jsIVnfcyofeGizLcVxGa2loXJnlKVKJpYXBJ2pDSbwsqdeZg7WcOasPKKZ2HShSCr8oOVL8xP9RDU6CGrQNe0L0yDtg+GRQzZ1VEMhOiRvC0YkhTsCx1gniGMzlhaBRLgjR7zsm0fCJscDixMQFM0Ei4I3jIYPGKl2qNocYTiwXQ0jLy6ZgSR2ie01nxInNNBNQtCD2o1D5RmJniSlZVO2h0I7xoeLLdMlW8tvQ/5gDw87oLMd99IPTatk+E9pLjmDoxAYQxwslS7DzNoVOmV8wqIl/GphogZRuYu/wBWTwiyNvvNGnBy0B5ih9BEP4jhv7fSMwZSlF1rJiXgJgguRuWMjcB2E8rhpBKDMQoPdJ5hQhw7b2eE3E+HKlmqRlIUygC1bA/07VjVrwEnWo/tEwnyIeDsPMSo5UhbNdQ/becHlYYxx+k0NJrcmDgdvafOZeaYsNUm2/KwbRx237wwl8Jly0E1UpnPpYAbX6tGj4koIJKfOjeUDIkhYcUP3/ZgMepDeKBhZte75VdeKiFGIUARmATlFiC4KXavUepjsvEEEEKKEks6aEANcA1oRU3aLMZghLUxCAxCmN10JCWsXJbdgLxUpKMqgoHNUskDlZwEmmr1pRh3h1e09fi1PqIHUd4QcapglTFAIKgk0U4BZvqzaxKXji2RB8NDVq7ua/eggSYApXKhiXJTRmLEM1r7MH9IzEEZU5kqzDd8tbObC3vpeDcsg8CxL8yQBzMliaUKlAkWuHejmgrFGDdUxnsCXOwFh3t6RVMWAj5uVQzEAuQocofoSfeD+EgS5alGpU3oS4H3jqJEy+p6nbgPznFyFJWAbKSVJdVKJOYnzITFM8sXTlOUOMqnFVXY1AINAGh3MnomScq2TMlqC5ZNiRVj0Nj5QiTOUL0V8wqzEPlTaoDgt32pBUCVunaz1cdE8iR8M1HklgRnKXBUCTcODEpSSvLrmZKTsU6N6VOj7RFCFTCEpClEVo6i5Jdm3pfvBAlkEpSHU7sLJLM3VnPrEVxctanWpgFsef3jXhksN4hcqPy5mFHJzMLEv9YMnzv5c+3+j9SRCKRgpqiQpTHqTDCZK8OTPQ7siWH7qBink5Pf24+4nlsuobPlLtPYT4iEmSJSU8wBdRNKl6CAcDx9aZxnUchiNCIYyMMhYSSgMBfeIcXwEpMoqCcqr0+kMGdd22+ZWcmzCz8VeMnwyBLJoVPRvtGqwMtEqSliCGuNfOMJh/h0GUJpmZXDwPwzFrSsSxMdDsdo45RkJozgfeN/jPFumWN8yvoB94B4ohS5OECbqBT7CvsY58UkFaUu2VAY9yYsmgfhJBJPKogMWNjSEJwEPzP7gyYn4gQFeFKJZ6k/UxQlJUVAfKkVP+OpgrjGFTKUncoSSBoTVu7V84Gk4xCQUlKlE1IFA70c7N9Yu7a4hbQqWZpv/T6YkTFG2RKlE9AP36RzGTwvDBbAZpylU7Kc16mO8CxJGFxUwoShOUIASP6nBfU/MIA4ijNhZKczJKphPXbURUPOQ/UD9AT/AJnKdvMe8EluHBzgmj2BDV70hV8Y4UIKcvh51q5yVErBYsWJokjXdoum5cLiMPLQSErloKi5cqJPppSKP/UfAFOME0HlmoQsNu2VXumOwgjKTu4Iv8+kJn4uJpnDlILKvHU4WHWLPiYdM0XTQwsQuOXKzCVmNSj8LHE4chQYPBgMTyFswNokOZwM0+PR/wDzyVvRPKabtX2iHCsMmbmBXlIFKXg3hRSuQiWpjmCgx7hj6wLhStIMxfhygksQp3LFqAXhKYBs3gX8vvGcbuYPjsE7hWUqScpb2gUYDKl3jSTeG+KVL+ReTMK8swAO7UKS0IsTMZKSFpVm2Lkd40cCqwod4YCbeYtVN8mgf8TE8cDCrIqOzKynvLKaJHUG5vVplEuAknSu9tWO8V4jFcjg5EmjigB2Jqx7xhcNi1D+W9CeV6ZTuD+Ue2sG4LihCv8AWWla6EpAKWBDgpVyroD8watIYWLCpUxIzmlFzR8LkiaFSZhLu4J1podxXyMKp4MueZNaKyVpqWWdA7u+xhzN+IUoSlMoodb85CUJCRqWSD7NCb4gmzJzzAoqyFQJbI9XLMXITawhYVnE0dP03Ll78fWGfEfDSE51MGOUqYqKQUgabkX7CM9JmEVRmCU3IqSTSosQ41aBTiVaqUoFgohRY2IpagGkeVNIOYGxLE6DMqjNR6m2ppDEXYtT0OixNgx+mx7SzK5IoavmqH6VZr/WOzvl/KkEd1U7P9rmB5yywsGFm1FC+z39Y7Knka0BJo1ykgF67COuXvUFS/OpZsHYAEBgkFhkI/pc+p8obTpTZuqh7JEKkAqPiLNyx/udv0NYdz5n81A0If2ELyNyFnmur5UY7F8d4NKlpXcsWpE8TISChQGcWL/rE8Hgc8xQdmOhi0MhakXSd9DAqhCbphAleQY94TNSEtLQlCdWF/PWFfBpiTNmk6mC8MgolKLu4JpFfwrggpBWTUk0Ovbr0jnLZVo8SSSxsyHEZLHMIXTyTLndVSx7pjYz+GJKSXLRksSlpU/bxUgdWKYpY8LoPi9x/MNBzcE44ZaRllZyoXZRygwnTi5i+RSjbWGKlzJaQ0rKNzV49iFeLJJ8MCYDmDBipDEFt6gn/lO0WEUjgj7xRgBxcxSRJUcqEX69I5LKpkyWlDJTmFRoAamI8ImpVPBWl0J5iP6iGYHcdNWaNTieHyy2IkChKUqDfLUae3oYdQXiSos8xN8Ur/nFtAnpoP1giZPUMCguxTM0ror/ABGy4fg8KhE2fiky1FakhAWxYBKRQHUl4y3HsXKOHWZSAhAmABLNWoNP3aEnHWPH9ow95mMTiSElai9fMmLZKBkCrk377QX8K4VM+exBISkqNaMGBo3WIYiUkLVkfLmUQ/Uw9vbzD/vI9o6w9OHqf800Ft2Fv+36wHxaY0mQPzZVKO1SHgnGkJwMq/8AqE+fP+sWYjhRV4JmBSU+EGOhet+zGKqDmz7n/U5jzBPjaeUTZKwQWkoprcxoPiqaidw/DYk/lVlJ2Cw490t5wVN4TJm5FzJQWciUh9hB0nASlYebhgg+GAFpB3SXp7xIG1MT/b7HiLq7HvMX8OYlCguSCSCNYATLm5igSy43pD2TwWXJVnSsu9B9oZ4rKFBVOYAvDVwgZiD55gOhAmVTg5x/K0XqwauaUTVSSx6xocwFXEJ+OLZQINWNoccSoLiwZH8cqTJw5B5gFON6h4j/ABQTJniqGrgPQHtAnGlHLJH9hPqYEl4Upqos+kVEHwX+d4Zm4wPGVTZssn5UGuzGjQXiOBBK1ACgUW7XEY7huMKOXQ/t4+nmcgm9SlJ9os6V/wDlPzEbjAPeZLHcJpaFX8IO0bfFtpFGVPSLjLZlgNXFz5FOllJrDGShNGYsAmmapIJcWBbbtDPHcMExJyhyISyyUZWAcU65swr5j7xR0+UNLXRii5yG8jiEzTlLgOCh36EALdjTmLPq0E4jiJdJUylIqgpZqhqitmGxptAE/EPVyHzUfle5YPQeWusVeI5JAAoKFthYH11h5YjtPWrtqjO4lJKi4cmtAK7lr2Dt50iohqKDEdBSwdibx7OQHGYBqmo99jTvFaFl3djv0a32844NUWwBnhNymxar1oXpWvSDeG4HxllIKQW5c3LmLEBIYDmNantrAKSbgUetS24r6wdhuIS5SfDJVmIclLVDvc0oR2pBVfaZutznFjpe57T3EgpKAFJIUFEEMxDaNpDDHLcSZm4btr94e4JMvEy0qWkzQLLXLUlXTmHz2PMKUvEcXLw8sKTMSFoDZE5mUFbOC4t6RTydxPMuCeD3i3hM0ImlzQiJYdHiTVK/LF+Aw0rEAuFSsligFYIJ11Kg3vE5JTJC5aFZjd1oCWcUOVRBPagO8GAdu0niL9NjCsIJWVcpc4IP94p5H7GPIwskScicTqCFhKmzCot02rAPEJ0krS6iqgdQYgFiz9XFoGnYkqCQ4YlnYFqjvYHTtaJYMRwZsaLpLZlDvwDNVgcapaBKUtOdVEqFl0ezAg9WYwsPCZsuUvxEh/ECjUMzje1IQzEkqP8AMVX5coJelGZTNo9d+sGYeYtXLmUoNVRIBSwLiurtU2hTK/A+f8Sy/Q2H9rcSeLwq8QDkClFJBOWyU1BOVnVpt2iaeDLARmlLWAGHhZgoByoUynUnY1i3DGZkBlrXL0uoEntY9HpcMHinHzzMITOQhak2UCyg5DOwrceZ0rBkN5Erjo7q1Hn6SBkSEutWHXmsc5KFF2qQEj/q6xzhk3w1FSASgiouC1w5+YgagOIATOaaHztl5QoudQkkn6aRYjHIVkE3OopJDuBQm3VoP0RXJmxh6TpwtFLMY4LF4dc8TJgSnKLkZiABykO4uBW4MTxuGlTVlEuWteYlYSWTmKQ6mqc13YQqxK0B8qSl7gVDXpmZqgee8cHEVS1jIkpmpYJJJKgzhhRt6dTEDFQC3xK+XoeIi0JH1mp4Vg1pyZpYlpdilISHFSkqVcipZyYDHD0KzeIJikoKgjLcAqYkU5stHGmYaGKFcUm5SEzVgkuoBTgKYEqNsrh3baCU4uZMGWavMKllgAJIBAOYh7jQg1G8KFhrEzh0nMvtIYvh6DKlCZmMtBXVFKlggsRXXl69IsncVSUJwxQVMkMrXoW0oQO4iONzEFJVyggMDmY0YBL613uLCCsAcpzrbOQ6SQBYsCToaW0eFoMl1Xv+5gt0zJV2I3kLTKlp8QgEBq2o5d9usDcI4kJs5gOVQUnNbMSLDoIqXJmqWZhSFpS4zAjloastmr/vAgx05MyXmKMhVTKEsSKO41g8u84ttcAfxKjabIosjtFWJXUg6UPlFnFFH8NLWBUFvI6wt+Ipik4qcgVGckNseb7xbgZy1ylJfME1ykPQbaiHOwtXv8MrE7+JTg5KlIWpSwAkEhJuQLtFKZfikVIbQ1h1JnYdaQVJVLWlLDVJ7xXwzDJznIEm1S/nrEZMqgUTGHCyrwPvPY7CJPhumqUhoS8T940eOmyjMCTNSC7f1NpVrR7jPw9yHmTmAcc3Krs7NBIo2AD2lUo1zKyJ9hGs4rxFUuZLIsZaPvGYm8JnIJzIIAD5j8u97Qd8Q4ljJJ1lD6mEkEZF+hkAkCPpfHQoVvEvxsZXCYtBveDvHMc2XKsLdctlLLMCYBx0l+QJc3u1RVn2i6TiDoGG8S8XmzbCL9KR2nY8jY2DL4meQGYGjZya1eot5CJ+GAC4LtatAz33BBcFm9WKx2GS7pZIVehNX0bfM/8Ay0ik71D8x6P8r9a+5gCKnt9JqFzYw4lTOanaunnale/rHlYYB3zP2cGm4/bRciaWA0pSoB3NNX16RyZMZ2dIqWqQDWzvudv1gAS2VgONmGWC7u7OQ4VanQgtEsFg2CVhTPclJoerA+ogfiVToGOgNnAdjpeGOGxJAahF1ZifmY1BBuxbvWGHhZSWnzG/EMw4mpQEiZMyGoRLUoipVVvy1Frm+8cVhCU1QEuRclydQTVQ3cs7l+kZplkfMsgaEEgEnQOGB9X3vE5M5KXKEBnS4VU3IDKGrk1PSF2LllcKCzX7QrCzpmHLJKhXmlkZk5Salgp3D3BdyQ5tCjjmLmBiSqhdOjCmhYsSaPcecMpWMSwBPLUBNlE0IJVmDJc2ejDyT8TTmBJJKrmhpd3PdvWCG3dEZdMgJcDmG4bFFTzFJHMXYUS5LjLSwAYCCETCFFQZNS1BQ0pVwKfusKeCE5Uu4qapuydQn79D1hhmdiQKAUFMzm7C9/ppCXFMZb0rg4l+kZJ4gys75SfmFS92Io4ro4bzi2XjZaTZKkm5rmezE0LW03FWqnz0Gpsx0FwXB3ekeQp2ID9+0RuMaUUx9M4iTyp5nHOtrBrAigZzXyu8cM9JCSkJUENnUoKCtSCK2YXNaiEwV8uYlmLAd3atq6949OWCAeX5TQUZjq93Z/OODmR6SiQ4zi0qWlgUlquXLvWpvvEUYjUs5u4r7fu8L50zMsnsB1s/+3WLg1Q+lCHqWp29IOyBFpkq67QozglTpZgaEgFxoSGYmKZRTnuVbEAhTAFw3Ua6QLMej6s1Lgkh370jiFENa5DE/Ufu0SL8wHy7jNP+I/8AkcKLsoCimY5QNWfUgAkxYnHhiFINkZhmDAsz8xI1qGDa2eFcvE8ihm5ciU1BqakgEsRQqp3uI4pd7s4URmJ5KEJqamo69YVUJQD3j5eOcMZhcAgiW7kAE0fo5ooNXU0hMxoQVJCAU/mGUgEE3STQVGwFO8J5YWwIHKKpZ2yl1KD6Kbq9Ds8Wowyi2U6rSKEflzFBP5TVWuhjjcWfTXkx8jiBWhQWtOUVYAuEslnILhny03HUAebxJRQQVA/mSpiMwBoCzsRlHs8KMWsDlSKcxqHBIZTMKU8wAYonYlkEEJJUza5aAGjMN+jQQawQYnULjGByYx+Lp7TyQ3MhCv8Atb7Qt4Zi8ozAnmuX0/WGXxBgkzZslRJGaSl+rFUIuJ4cS1skEpAB6BzY+kLwgHGoPt/E8704K2am7R1PxpYOORR+ZnynW2nSJYXDssuohBqCguKakCtYT4LFEO2UuCCDby2i6TxApJyjKDdi9tQDR4dQYfEJ67arCqEdKw4y+IEgnmdSgQWGrWj2PlLXJExCiCkAsXqOm0AyeJqBUQVlhm5mJPfQA9IJ4djQ3zFQILoNkPsTpHbUXtM/P03D6bUPvM9Nx01QyqmLKdiokekGfEy/5iBtLT94Gm4d1htxF3xLXEEDRKR7Qiwcg+hnivEDwKeZzaG/4kbH9+cL8MlhFzwGQ2YMKnYkb+UUJmHXWKAlr3iaVOGhvqEyZYpbFj0imaqwIBINevIK06hX3iMwxDPZ4MZL7zU6Zrf6d9rf2n9pLM70FamxABZtyNd/aILmkBhQHQO21utLx4zHAD2HvRLO2wDC0eVJUUlVMoavuw+nkYm6nqcuqxohZiILLTmUAzgj1vEcMCEg0uGrcij9nYxKUSJqaEEEU2gvFyMk1QGrEG5SkgskDckkDZu8GG5qY2j1PqZWJ8ynx6b3/QfXSOKnavXfq97ddY7le5HmaD5iEh6xIISS1Q7AhnJeoN2Ff3cR1TaDNUj431SNa+b0f76RUrEKUwBqxBeoGpvo5JbcR6bL5XerHQ0UmwpW2v6QbJwYy7FyT6lu1NIhmCCzM/X6tsS8dzOSUtlSlvlypqQSSa2u7m9IPQxu5SWSg3I1NHd3/QXhYlOU6Us4dnIHlR6wZKWH2YMCmrq0La3Po1HhZMd0jL6mn57iFypbc5IYVrVRBo3N05he4ptXMQCrMXCS/M1T3AL/AKU84BQKgw1o5owteu+utLRSVEA5dRzf9Tj/AMd4i/E1gZ1TJIdw5frl9q9fSBcXPyoI8x0JHvb2MXswerFxrVgDdm2LdBAWOU4ym7AD6AehaCQC5T1upGJPmYLggwd6tqDqSCnZmr6wwQnQ0BGz/ukBYazVYV2vT9PeDEH6U2D0D09+sHkPMjTgBJNcvMaBqf1ChZrqqBQ07QDiXFWYEk9KXA0p+kGLTd7b3Y1DP1Z729hsatkElvQOD07xK8yMtbSwhaSA1PlGY1FSWIPZimnQ7wTKKaFSU1L/ADEEi5DjWgHQk01Gd4Zi9FUrSxvQ0NIfzZ+YkhT1d2tQFIAelUt6RzrtMTgzHIoJ494ZiFhiFMK/lKXdzUsO1KNbSL8NPbMtVPyrLO5HMlQAFCzjrTSFuHSSrMRmD1D3BahPb06RObiySEpNEpOgqQGBL3/xC+5lngipaosolaVknmSp2LOkfKKAV3asTmcNneIla08rEgKUku/TesSw+AUpHiOp1EBDB3OUOVdKD06QajCusJW6WTzEuUhrkEKYdjBMG8CVdbpsmoQIlAfOS4oR4eHU9chHof8AMZnjCnWH1T940XFW8OSxcfzAOwIY+8JOLynSD5aRS0/DD7zzejf09QLgBHKeZLjQ7dIiVN29I5JIca6Wf2MH4LBhSmam51f7iL/Fcz1Ry7Vu5zDqKgwY0Ir166xfhJgHKkuTQn7Rejh5JyoWACaj7Uh38NfCxkzkrmzJeW45mL6UMJcqRUwdd1DJl/407eYs4bgiuYKgAGpMUcYlvOmNXmYHdqRpcfhEDEcixlvT3tABwkrxHRNzLcq2FC8U99NUy10mZhwp/SLBgU+CFBxMCiFA6jtoY5+FjT4nDpZU05lFQdQSkFt+sZ/+KYf+hfvBtuJ+EH9ID4HQ0wqKyk3iWUNFlw+kdWBDPERBlQRw/CiYFvo1fZh1ieEKXKSEkk0cUO43EO08NltRCk6ljT3t/mIJAjFW5n18NVlLF2NP7h+vSJcMSVSZydm+hENOJScqAUEkPXcP/mJ4DFIMpWccxIBUBfYnfWOZjtIMmuamdxctQyEghRCSHvs9d2hkjh68RL8RJCSmiX/N7aPeGvEuH+MtLOAkM7e1dBCjiOMDiQlQTLRygJUKtRiTe0OVgTcdgbIh3JFJVluCGd+gc2r/AHOXiInDfQ+qQAGVqX8oKxmEOQ5SjMztm+5pCSYGSgKmAzK5wlQUEimV1Cj3cOdIsYwHFzXTqrgUw5hK5pBzX1HSCZWLpdoATiAzQOXOsQU3d5RzZDlfe0cKmgmC8OsgBjUM16k692+ghBhgoxfh8YZZOZza3+YA4vAl3p+rXA53djHbuMtVUoBVi9mb2EdzlwTVQ0IsAwFoAlYrMmmWnVjUbP0j07EAZRf7XP1MBsM2n6ngUXuv6S6cqjO4dxAWIkqzAmgvFs9bB48CqYw1P0glnmtTqGzMWaVLS/ONwD6MPeCcMt7lkquTYeQuz27RecMByesCOUlXMzVfzpE95pdO1drtaWrWVNU6A+QYe30hbiUlRAHekXeMWbdqtbeB8rftvJoNRXM0cjBxQkPwzBwXbXzoIPw6yxNSEtUFnDvY9doolSn/AEj2KUAjlBcliXtbSCJ3cRbBca7jxHAxRAOXlLiru99qRXNWkJy3LluxAr9PSM/h5yrBRbvDKUm0LZNsbpsu8dqjfA8SUlWZyXGUpdg1tNYao4gvK6ZSUpUS+Y0JVQ3an6xnpayKgt2f9/7RYZpOpc0dzalG0EDumgNvciO+LLHgyqMrMtms1LQoJcEKhjxZLS5I2Sr6j9IWJUSHZg7RVTlbr8ufPsrXlJHvARIKTUG+1/OHGELB6s1O7Q5IfBCllCIYyUiYAwyrygg6K6RIzl7Etvrn2bYpnyMqM9ySAKs5MDJnqzB1F06OWppq8X8Xwc1ICVUao2PnChM1jeh1F6H6w7GnHPeavR/S22RZuajC4hL7PRQq+fQDYReuflzZpfMbBFSBqTGbkzzoS59/ODMNikgEuoKa7kud+jQ4ECel+E8zQ4HiExJCpaZZSwGZSmzb0hn/ABmX/RK/6hGKBVMJVldqcvK3WD/wZ2lfvzgw1StnwackF6uAMkJIKopM4KokW1hRxGYp6mkdw6yEliesV/T4smfO484XLExdQ+VnFa16eZ8oN8dCFLzAkUKknmBUDbMKBibNTq8Z7BTL1bc1f26tDXxyADm5wyQQQQpIoaCpDiuh01hqqAKnqek6bG+n58nmXz+M5iBLkpTuVF/+1IAMDzlM4BbXKU0fYavVvI9IskYhKOVaVVCRqwFDYsSWcP8AWLhPJ/MlbOWU5J2YlPmALWrEDEs0k6dpx/8AF/M8yn8LNXRagWslSqt/wg8tIFm4XISgioYEUHY0uK36wQlSE5gpJUo6u2V2VqC6nZ4tn4xS0pS6AgMkJLGg1OunvYwa7QJcXGqCgBUWzZWYFM11PRvY2tGL4vgDJmMHymqSdu4oY284jYgO7PYkdXeEPxKoKlipcKF22LtsIdgy09DsZj9X0mM4jkHBEz8rEkQ7wshRGYQnkSHIhzg8SRy6Q3P8p5lY0wkoBLxRipIbMY5LngHYQRjcZLys4Jioo5jbi/ArBJg6Uh1PoIXyJqRaGSpoCIHJd8Th2kMUXLR7BYohdIDM13MF8OlNzGOI2rO7xniFFupgLFSQ7EF6OdK/sRKfisvMfKJYecJoJXQgGo9ohRfMuaLKMeXnzKMo0qNXNDHJwBIZ/P2EcCt/9oko1H1ETc9IKqTQhtW1FNdojiJZKDuPeLppypzNSwO7jrqDrFmGsYBnrkTA6rrAXGND27xNJR3f2g+Spg3tFU2SxLUa3bWL8AnMoIOrf4L7NpBubFzR0+dVx7vEvK3ArYUszRciURoQTbsYIxWBWqdYeGACKuMv+YZ4HDAgqawYfQRUy5Ao4lbqPUrxBMfc9/pK+ISipctOgQPckx6fgLI3t3hqsVJEsrCSlLpu5Fm/dxEuL4SWlALkTE8xBOh0bpfzgcaH0wZ5+hUCxijKwoQqhzQFw/ElbFKHCaEvpBPFJap0uWACoku3lCfAYkpOZLhgQ0KxKu0n5mA13HOPSSsV5BWtfaMrxHC5VliWenmXtD/AYm5W+Yl+kB/E87MpKktkIahqD/tFvCSzGavTUbcWBiqWqtm6Xi6Wgksx8rmKJB2q1YNwaXWkMTqwdLecWABzPVKwC2ZbheR1q/KDcHag2vC7+JL3gniSypWRAOUs4cmo7wN/DJm0cSPE8n1TWnNm+A8CRmgTEPrA+HLBorwE9i28FYhDVgSNvwzKlCZjGDpJI7uOzfMPt6QtVBeG5ktW41oBWp/ekHU1+k6opk9M9j2+sZK4ipRGdb2uHS1xQH9L3igTQf3+3/zA5Q7E6hIDagUe/wCzHkpUH0+/T97QJBM9QmVvaXiZVn0v9o8hSb9vP26e8VuVE1BpYCjaqYWsPWOyyxcgGocb6+UDVQw7Ez0yYWaun6O2usZjjmMzqCRZPoTGom4VUxPLSh73L1erfcwoX8LzdIfgZENsZ57rGqJPpD7zPJURBUlZFTDzBfDCiFGZRrQKvhyhTITFlsyGYYgyJgIqYuwuCCwSaCK5+EWGZJg6VLUQwoYUzUODCAuJ8KMswhy3WGeMxiaB4pnYUvUF+kQ/AZqZS/aCYqxBM4WBQk5GICls9ocSsQlwl4Qp4JOflQYa4bgM+hywvKuM+YSuRJ4+elRA0EW4aZzJSgPDrB8KdGWYkDrB/D+Fy5NRUxWZ0AqcclcxJj+Grl8xFDq8ArmBNqnTaG3xJiipg8Z8x2P4hce/Us7Jsv8A3G2O/wBGV1/SJyByx7jVEyU9InIHLCCfgB+cz4LPkl2OoBB6fsQx4JwiaVZ0y1KLGoSSPWIYbHFLAoQvK5TmDkdOzwaeKz1h/EKagNmZn1pQCD+IihNbQ4NTqE2ofhj7A8PXNSZJ5FpuFUcE/Z4uxGAOHlOvRvOuh9IB4FxyVKX/ADCpdFJUshSjozOSwvZoH4r8QKnLUlPLKSoZU/mLfmewr9YQcZoioY6TmOQoB28+IXwXFzj4s9gyQQBZOYt9BeFvEEzgtSljMsttlLgNWwDaaQYnic2UnKqXypqlWWqOpbf9IYYGeuZLCVSxMltZSQagknqOkEA4Fbe049LzKeRYHz7xJxHHLlSUBAdakkA6B6EgRnBLnClPVo2+NRJXLC5PKoDKEzCciTY1IoRZlesZvES5iXC5TBLnMSli2oL83lFnTqpQXLWj0+Ija6835ihYmoIKiWPUsIPwssTQUlQAu5GsX4TEjIUzLKBIJD+UKpE1iQGYGhh5pZs40VAUriF/wqcKAAgfmBYQbLkqSCGqa00frEFY9SEB7k+0W4biZN0xWyWTSzzvUtW6O2BTxCuHYAlTkN1hz4AhcOKUYCJ/xDrADC0xtyz594bG8MknMiFUkw0kfKYflkReq8MsAWBoDTV2YVNuzQumX84NkWESx4EZiyHG4ceIaZtTzVsCKMBUl31OnQRxdCQUsX9bXAp6PA0zTufqmLpnyp7f+ZiS3E9tgfcAZelbCgS25bNt+vb0ioLflBYO9d2pWIK+Y/vaOyf9RPf/AMTA3cbmyemhaofhpbCzE1IgpKohqY6mKrEk3PCZshyOXPmWeIY6F9IgIlEgxUjMY6D0iifJSRRIeLlRyFtkI7SblGElACqQ8FoSn+kekQETECHJM64SmZ2jucxBMSMGx4kTqS8cKqR1MVzIS3vJiTHSDMWzsBcwDK4aspKwDlBo4vW8NW+8aCUkeAe0W8bkCpwmU48XXLSNEwVKSQltY6lIOKS4/KILmj+Ye8KZvhUTqiuZKKFkKoQxox6jytBkiY5LqvU5mDKYs41+lYhxn50//XAKS6X1e+ukWQeOJ63omSsFD3MdInHKSJgNGUCWAB1ANFdKR3C4hCSlaszO4AYkVc1fU+uwhfIDzADsmL10UpqfPb/lid1zcFMYb+JTQJWsrPzTBUmisoysSrtb7m4XH5gxUeUVVRlitLPZq0doz2FUc6e4+ob6n1jklRLA6N9oMNJ9INxNRiiFomOggTUkLGZLS9XI1JZ3Fa2j5smcXuaRqETCEqqa5nrfkPrGTEMEyNYfSyALDfxRZqsIlh1VeB5vyjvBWDhZ7Q8Ll+8acSD+GBYCJSqCK8Z8w7CJoiuzkHieP1jbszH5whJix4oRFsPDGpUn/9k=">
            <a:extLst>
              <a:ext uri="{FF2B5EF4-FFF2-40B4-BE49-F238E27FC236}">
                <a16:creationId xmlns:a16="http://schemas.microsoft.com/office/drawing/2014/main" id="{94841D9E-B709-4199-9927-B0F729C55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65099"/>
            <a:ext cx="5600700" cy="57404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421FEA-47E6-4F9B-9FF5-C2AD403452B0}"/>
              </a:ext>
            </a:extLst>
          </p:cNvPr>
          <p:cNvSpPr/>
          <p:nvPr/>
        </p:nvSpPr>
        <p:spPr>
          <a:xfrm>
            <a:off x="863600" y="6121400"/>
            <a:ext cx="4483100" cy="736599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লটকন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6C32FE-7E32-4202-838F-CC732DCDD2AB}"/>
              </a:ext>
            </a:extLst>
          </p:cNvPr>
          <p:cNvSpPr/>
          <p:nvPr/>
        </p:nvSpPr>
        <p:spPr>
          <a:xfrm>
            <a:off x="7124700" y="6121400"/>
            <a:ext cx="4483100" cy="7366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স্ট্রবেরী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A11DF-BEF3-41F5-811B-912021663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" y="101599"/>
            <a:ext cx="6025659" cy="57404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3680FD-4B0D-4583-A8A2-C2469AAFF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99" y="101598"/>
            <a:ext cx="5809759" cy="57404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2C819C-D3F7-42E5-8CB5-77FCBA9F5F06}"/>
              </a:ext>
            </a:extLst>
          </p:cNvPr>
          <p:cNvSpPr/>
          <p:nvPr/>
        </p:nvSpPr>
        <p:spPr>
          <a:xfrm>
            <a:off x="965199" y="6134100"/>
            <a:ext cx="4064001" cy="723900"/>
          </a:xfrm>
          <a:prstGeom prst="ellipse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খেজুর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69E5E9-D52C-485F-A36C-F45FAF48B4B3}"/>
              </a:ext>
            </a:extLst>
          </p:cNvPr>
          <p:cNvSpPr/>
          <p:nvPr/>
        </p:nvSpPr>
        <p:spPr>
          <a:xfrm>
            <a:off x="7305428" y="6134100"/>
            <a:ext cx="4238872" cy="723900"/>
          </a:xfrm>
          <a:prstGeom prst="ellipse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আমলকী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0EE84-C7DB-4A10-B211-EED29FB44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" y="88900"/>
            <a:ext cx="5892802" cy="590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Image result for ফলের ছবি">
            <a:extLst>
              <a:ext uri="{FF2B5EF4-FFF2-40B4-BE49-F238E27FC236}">
                <a16:creationId xmlns:a16="http://schemas.microsoft.com/office/drawing/2014/main" id="{8DFB7BAF-A9C9-493E-8C4D-22A6BCF3B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8" y="114300"/>
            <a:ext cx="5892802" cy="590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EF00A5D-D848-466C-AAC9-1F23707CBF06}"/>
              </a:ext>
            </a:extLst>
          </p:cNvPr>
          <p:cNvSpPr/>
          <p:nvPr/>
        </p:nvSpPr>
        <p:spPr>
          <a:xfrm>
            <a:off x="838200" y="6134100"/>
            <a:ext cx="4584700" cy="723900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কামরাঙ্গা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C06EE82-EEAB-4147-AD5A-4BAB305C8209}"/>
              </a:ext>
            </a:extLst>
          </p:cNvPr>
          <p:cNvSpPr/>
          <p:nvPr/>
        </p:nvSpPr>
        <p:spPr>
          <a:xfrm>
            <a:off x="7518400" y="6134100"/>
            <a:ext cx="4000500" cy="742950"/>
          </a:xfrm>
          <a:prstGeom prst="ellipse">
            <a:avLst/>
          </a:prstGeom>
          <a:ln w="76200">
            <a:solidFill>
              <a:srgbClr val="0C8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বিলম্বী ফল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1C89FF-1275-4E35-95CB-27A245E0CB3A}"/>
              </a:ext>
            </a:extLst>
          </p:cNvPr>
          <p:cNvSpPr txBox="1"/>
          <p:nvPr/>
        </p:nvSpPr>
        <p:spPr>
          <a:xfrm>
            <a:off x="325220" y="2271233"/>
            <a:ext cx="6087979" cy="2985433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bn-IN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ঃবিজিত দাস চৌধুরী</a:t>
            </a:r>
          </a:p>
          <a:p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bn-IN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হকারি শিক্ষক </a:t>
            </a:r>
          </a:p>
          <a:p>
            <a:r>
              <a:rPr lang="bn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ফাগুবাঁশবাড়ি স প্রা বি কানাইঘাট, সিলেট।</a:t>
            </a:r>
          </a:p>
          <a:p>
            <a:r>
              <a:rPr lang="bn-IN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মোবাইলঃ০১৭২৬৪৯৮৯৪০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Bijitdas.ict@gmail.com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1485E-974A-4AED-AC8F-F2DE1C898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6" y="507360"/>
            <a:ext cx="5297633" cy="59194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2EEAEF-75B6-433E-8263-C684EE33B73C}"/>
              </a:ext>
            </a:extLst>
          </p:cNvPr>
          <p:cNvSpPr txBox="1"/>
          <p:nvPr/>
        </p:nvSpPr>
        <p:spPr>
          <a:xfrm>
            <a:off x="325220" y="564510"/>
            <a:ext cx="6087979" cy="76944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00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r>
              <a:rPr lang="bn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6EC77-D609-4A31-90DF-67E90AD95E10}"/>
              </a:ext>
            </a:extLst>
          </p:cNvPr>
          <p:cNvSpPr txBox="1"/>
          <p:nvPr/>
        </p:nvSpPr>
        <p:spPr>
          <a:xfrm>
            <a:off x="440676" y="379968"/>
            <a:ext cx="556367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শ্রেণি ও পাঠ পরিচিতি-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3A0739-2062-4740-99DA-832DDD005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481" y="327716"/>
            <a:ext cx="5705096" cy="62343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8C1E12-6C27-4208-BA0F-3717D03FD612}"/>
              </a:ext>
            </a:extLst>
          </p:cNvPr>
          <p:cNvSpPr/>
          <p:nvPr/>
        </p:nvSpPr>
        <p:spPr>
          <a:xfrm>
            <a:off x="440676" y="1813621"/>
            <a:ext cx="5563673" cy="4524315"/>
          </a:xfrm>
          <a:prstGeom prst="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শ্রেণিঃ  ২য়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শাখাঃ ক</a:t>
            </a:r>
          </a:p>
          <a:p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বিষয়ঃ বাংলা</a:t>
            </a:r>
          </a:p>
          <a:p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পাঠ শিরোনামঃ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নানা রঙের ফুলফল                                                                                                  পাঠ্যাংশঃ </a:t>
            </a: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এদেশে 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ফলে</a:t>
            </a: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হরেক রকমের ফল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.....................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খেতেও মজার </a:t>
            </a: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।                                       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 সংখ্যাঃ ৪০                    উপস্থিত শিক্ষার্থীঃ ৩৫</a:t>
            </a:r>
          </a:p>
          <a:p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তারিখঃ /০/২০২০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 ৪০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0041A513-51D5-46FA-9122-D6E489E18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179" b="572"/>
          <a:stretch/>
        </p:blipFill>
        <p:spPr>
          <a:xfrm>
            <a:off x="52753" y="1329460"/>
            <a:ext cx="12086493" cy="574625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75D696C1-72A5-4779-8FD0-46DB9DC5C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510" y="95746"/>
            <a:ext cx="7874848" cy="1016000"/>
          </a:xfrm>
          <a:prstGeom prst="rect">
            <a:avLst/>
          </a:prstGeom>
          <a:solidFill>
            <a:schemeClr val="accent4"/>
          </a:solidFill>
          <a:ln w="76200">
            <a:solidFill>
              <a:srgbClr val="FF00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আদর্শ</a:t>
            </a:r>
            <a:r>
              <a:rPr lang="en-US" alt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6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endParaRPr lang="en-US" alt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E0BD3-AF95-4F8B-961B-B9DEE6DF0BF3}"/>
              </a:ext>
            </a:extLst>
          </p:cNvPr>
          <p:cNvSpPr txBox="1"/>
          <p:nvPr/>
        </p:nvSpPr>
        <p:spPr>
          <a:xfrm>
            <a:off x="729921" y="525380"/>
            <a:ext cx="10455442" cy="1015663"/>
          </a:xfrm>
          <a:prstGeom prst="rect">
            <a:avLst/>
          </a:prstGeom>
          <a:solidFill>
            <a:srgbClr val="92D050"/>
          </a:solidFill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b="1" u="sng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নীরব পাঠ  </a:t>
            </a:r>
            <a:endParaRPr lang="en-US" sz="6000" b="1" u="sng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312A2-A158-45C0-B10A-3BC900BBA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1744578"/>
            <a:ext cx="11742821" cy="4764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4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131414-619F-45D7-BB25-0440CA1DBE84}"/>
              </a:ext>
            </a:extLst>
          </p:cNvPr>
          <p:cNvSpPr txBox="1"/>
          <p:nvPr/>
        </p:nvSpPr>
        <p:spPr>
          <a:xfrm>
            <a:off x="2177143" y="520700"/>
            <a:ext cx="8011885" cy="1107996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600" b="1" dirty="0">
                <a:latin typeface="NikoshBAN" panose="02000000000000000000" pitchFamily="2" charset="0"/>
                <a:cs typeface="NikoshBAN" panose="02000000000000000000" pitchFamily="2" charset="0"/>
              </a:rPr>
              <a:t>নতুন শব্দের অর্থ</a:t>
            </a:r>
            <a:endParaRPr lang="en-US" sz="6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4FD84-D66E-4E24-87CC-C89D546B35A5}"/>
              </a:ext>
            </a:extLst>
          </p:cNvPr>
          <p:cNvSpPr txBox="1"/>
          <p:nvPr/>
        </p:nvSpPr>
        <p:spPr>
          <a:xfrm>
            <a:off x="812801" y="2184400"/>
            <a:ext cx="10537370" cy="369331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কোষ --কাঁঠাল বা কমলালেবুর আলগা অংশ ৷ </a:t>
            </a:r>
          </a:p>
          <a:p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 দানা – বিচি,বীজ ৷</a:t>
            </a:r>
          </a:p>
          <a:p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খোসা – ছাল,চামড়া ৷</a:t>
            </a:r>
          </a:p>
          <a:p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সুগনধ – সুবাস ৷</a:t>
            </a:r>
          </a:p>
          <a:p>
            <a:endParaRPr lang="bn-IN" dirty="0"/>
          </a:p>
        </p:txBody>
      </p:sp>
    </p:spTree>
    <p:extLst>
      <p:ext uri="{BB962C8B-B14F-4D97-AF65-F5344CB8AC3E}">
        <p14:creationId xmlns:p14="http://schemas.microsoft.com/office/powerpoint/2010/main" val="331452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28F64D-A2B4-4802-9118-7D0DB502A946}"/>
              </a:ext>
            </a:extLst>
          </p:cNvPr>
          <p:cNvSpPr txBox="1"/>
          <p:nvPr/>
        </p:nvSpPr>
        <p:spPr>
          <a:xfrm>
            <a:off x="1787981" y="625248"/>
            <a:ext cx="9198673" cy="1053309"/>
          </a:xfrm>
          <a:prstGeom prst="rect">
            <a:avLst/>
          </a:prstGeom>
          <a:solidFill>
            <a:srgbClr val="FF0000"/>
          </a:solidFill>
          <a:ln w="76200">
            <a:solidFill>
              <a:schemeClr val="accent4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b="1" dirty="0">
                <a:latin typeface="NikoshBAN" pitchFamily="2" charset="0"/>
                <a:cs typeface="NikoshBAN" pitchFamily="2" charset="0"/>
              </a:rPr>
              <a:t>যুক্তবর্ণ পড়ি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6000" b="1" dirty="0">
                <a:latin typeface="NikoshBAN" pitchFamily="2" charset="0"/>
                <a:cs typeface="NikoshBAN" pitchFamily="2" charset="0"/>
              </a:rPr>
              <a:t>  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44A0B5-1150-4A3C-A781-307E463A0E1E}"/>
              </a:ext>
            </a:extLst>
          </p:cNvPr>
          <p:cNvGrpSpPr/>
          <p:nvPr/>
        </p:nvGrpSpPr>
        <p:grpSpPr>
          <a:xfrm>
            <a:off x="1811919" y="2202715"/>
            <a:ext cx="9174735" cy="3454417"/>
            <a:chOff x="1787981" y="2367815"/>
            <a:chExt cx="9174735" cy="345441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47C9C61-B571-4997-90A5-ED8108929C01}"/>
                </a:ext>
              </a:extLst>
            </p:cNvPr>
            <p:cNvSpPr/>
            <p:nvPr/>
          </p:nvSpPr>
          <p:spPr>
            <a:xfrm flipH="1">
              <a:off x="10056397" y="4916320"/>
              <a:ext cx="906319" cy="701353"/>
            </a:xfrm>
            <a:prstGeom prst="rect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IN" sz="6000" b="1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ধ</a:t>
              </a:r>
              <a:endParaRPr lang="en-US" sz="6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DCD6B1-E992-4684-A963-88A7E4BD0073}"/>
                </a:ext>
              </a:extLst>
            </p:cNvPr>
            <p:cNvGrpSpPr/>
            <p:nvPr/>
          </p:nvGrpSpPr>
          <p:grpSpPr>
            <a:xfrm>
              <a:off x="1787981" y="2367815"/>
              <a:ext cx="9138485" cy="3454417"/>
              <a:chOff x="1787981" y="2367815"/>
              <a:chExt cx="9138485" cy="345441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C171F0F-A3D7-45CD-9363-359BB65F668E}"/>
                  </a:ext>
                </a:extLst>
              </p:cNvPr>
              <p:cNvGrpSpPr/>
              <p:nvPr/>
            </p:nvGrpSpPr>
            <p:grpSpPr>
              <a:xfrm>
                <a:off x="1787981" y="2367815"/>
                <a:ext cx="9138485" cy="3454417"/>
                <a:chOff x="1787981" y="2621815"/>
                <a:chExt cx="9138485" cy="3454417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2199FE04-5B9A-4789-B158-D2A624DE0CCE}"/>
                    </a:ext>
                  </a:extLst>
                </p:cNvPr>
                <p:cNvGrpSpPr/>
                <p:nvPr/>
              </p:nvGrpSpPr>
              <p:grpSpPr>
                <a:xfrm>
                  <a:off x="1787981" y="2621815"/>
                  <a:ext cx="9138485" cy="3454417"/>
                  <a:chOff x="1201229" y="2985434"/>
                  <a:chExt cx="7319206" cy="3002497"/>
                </a:xfrm>
                <a:solidFill>
                  <a:srgbClr val="00B050"/>
                </a:solidFill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3B5094BB-0A6D-4B8B-B6CC-EFDC23EE6368}"/>
                      </a:ext>
                    </a:extLst>
                  </p:cNvPr>
                  <p:cNvSpPr/>
                  <p:nvPr/>
                </p:nvSpPr>
                <p:spPr>
                  <a:xfrm>
                    <a:off x="7852615" y="4168020"/>
                    <a:ext cx="667820" cy="663356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bn-IN" sz="6000" b="1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rPr>
                      <a:t>ব</a:t>
                    </a:r>
                    <a:endParaRPr lang="en-US" sz="6000" b="1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endParaRPr>
                  </a:p>
                </p:txBody>
              </p:sp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534BABF-D702-454B-9406-21C5FD49BB61}"/>
                      </a:ext>
                    </a:extLst>
                  </p:cNvPr>
                  <p:cNvSpPr/>
                  <p:nvPr/>
                </p:nvSpPr>
                <p:spPr>
                  <a:xfrm>
                    <a:off x="6645441" y="4188664"/>
                    <a:ext cx="669971" cy="609599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bn-IN" sz="8000" b="1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rPr>
                      <a:t>ম</a:t>
                    </a:r>
                    <a:endParaRPr lang="en-US" sz="8000" b="1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endParaRP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F38274DB-A781-481E-BFE9-28456A78484D}"/>
                      </a:ext>
                    </a:extLst>
                  </p:cNvPr>
                  <p:cNvSpPr/>
                  <p:nvPr/>
                </p:nvSpPr>
                <p:spPr>
                  <a:xfrm flipH="1">
                    <a:off x="4547963" y="4131871"/>
                    <a:ext cx="803601" cy="609599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bn-IN" sz="6000" b="1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rPr>
                      <a:t>ম্ব</a:t>
                    </a:r>
                    <a:endParaRPr lang="en-US" sz="6000" b="1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endParaRPr>
                  </a:p>
                </p:txBody>
              </p:sp>
              <p:sp>
                <p:nvSpPr>
                  <p:cNvPr id="12" name="Right Arrow 58">
                    <a:extLst>
                      <a:ext uri="{FF2B5EF4-FFF2-40B4-BE49-F238E27FC236}">
                        <a16:creationId xmlns:a16="http://schemas.microsoft.com/office/drawing/2014/main" id="{2DD5870A-8539-4031-BBC2-63102717051D}"/>
                      </a:ext>
                    </a:extLst>
                  </p:cNvPr>
                  <p:cNvSpPr/>
                  <p:nvPr/>
                </p:nvSpPr>
                <p:spPr>
                  <a:xfrm>
                    <a:off x="5546601" y="4160018"/>
                    <a:ext cx="1010652" cy="666448"/>
                  </a:xfrm>
                  <a:prstGeom prst="rightArrow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2232FD72-D626-48D4-8F08-36D65FFC7B98}"/>
                      </a:ext>
                    </a:extLst>
                  </p:cNvPr>
                  <p:cNvSpPr/>
                  <p:nvPr/>
                </p:nvSpPr>
                <p:spPr>
                  <a:xfrm>
                    <a:off x="6695640" y="3108160"/>
                    <a:ext cx="609600" cy="637672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bn-IN" sz="5400" b="1" dirty="0">
                        <a:solidFill>
                          <a:schemeClr val="tx1"/>
                        </a:solidFill>
                      </a:rPr>
                      <a:t>ঙ</a:t>
                    </a:r>
                    <a:endParaRPr lang="en-US" sz="54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A889FE80-BFED-4C51-932E-8F3CFFBD74D2}"/>
                      </a:ext>
                    </a:extLst>
                  </p:cNvPr>
                  <p:cNvSpPr/>
                  <p:nvPr/>
                </p:nvSpPr>
                <p:spPr>
                  <a:xfrm>
                    <a:off x="7852615" y="3108160"/>
                    <a:ext cx="667820" cy="609600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bn-IN" sz="6000" b="1" dirty="0">
                        <a:solidFill>
                          <a:schemeClr val="tx1"/>
                        </a:solidFill>
                      </a:rPr>
                      <a:t>গ</a:t>
                    </a:r>
                    <a:endParaRPr lang="en-US" sz="60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2CD483C-F2A7-42F2-8D1E-B612363273CD}"/>
                      </a:ext>
                    </a:extLst>
                  </p:cNvPr>
                  <p:cNvSpPr txBox="1"/>
                  <p:nvPr/>
                </p:nvSpPr>
                <p:spPr>
                  <a:xfrm>
                    <a:off x="1201230" y="3018547"/>
                    <a:ext cx="2504578" cy="2006341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bn-IN" sz="7200" b="1" dirty="0">
                        <a:latin typeface="NikoshBAN" pitchFamily="2" charset="0"/>
                        <a:cs typeface="NikoshBAN" pitchFamily="2" charset="0"/>
                      </a:rPr>
                      <a:t>বাঙ্গি </a:t>
                    </a:r>
                  </a:p>
                  <a:p>
                    <a:pPr algn="ctr"/>
                    <a:r>
                      <a:rPr lang="bn-IN" sz="7200" b="1" dirty="0">
                        <a:latin typeface="NikoshBAN" pitchFamily="2" charset="0"/>
                        <a:cs typeface="NikoshBAN" pitchFamily="2" charset="0"/>
                      </a:rPr>
                      <a:t> বিলম্বি</a:t>
                    </a:r>
                    <a:endParaRPr lang="bn-BD" sz="7200" b="1" dirty="0">
                      <a:latin typeface="NikoshBAN" pitchFamily="2" charset="0"/>
                      <a:cs typeface="NikoshBAN" pitchFamily="2" charset="0"/>
                    </a:endParaRPr>
                  </a:p>
                </p:txBody>
              </p:sp>
              <p:sp>
                <p:nvSpPr>
                  <p:cNvPr id="17" name="Right Arrow 63">
                    <a:extLst>
                      <a:ext uri="{FF2B5EF4-FFF2-40B4-BE49-F238E27FC236}">
                        <a16:creationId xmlns:a16="http://schemas.microsoft.com/office/drawing/2014/main" id="{EC0F4235-131E-4C4F-A56D-4897C58F2C7A}"/>
                      </a:ext>
                    </a:extLst>
                  </p:cNvPr>
                  <p:cNvSpPr/>
                  <p:nvPr/>
                </p:nvSpPr>
                <p:spPr>
                  <a:xfrm>
                    <a:off x="5594770" y="3108160"/>
                    <a:ext cx="1010652" cy="666448"/>
                  </a:xfrm>
                  <a:prstGeom prst="rightArrow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A402BA78-DE27-4231-88E5-9FB280C94462}"/>
                      </a:ext>
                    </a:extLst>
                  </p:cNvPr>
                  <p:cNvSpPr/>
                  <p:nvPr/>
                </p:nvSpPr>
                <p:spPr>
                  <a:xfrm>
                    <a:off x="7852614" y="4134907"/>
                    <a:ext cx="667820" cy="663356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bn-IN" sz="6000" b="1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rPr>
                      <a:t>ব</a:t>
                    </a:r>
                    <a:endParaRPr lang="en-US" sz="6000" b="1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E3E35E1B-3AB0-47DC-A898-A5355F81FB34}"/>
                      </a:ext>
                    </a:extLst>
                  </p:cNvPr>
                  <p:cNvSpPr/>
                  <p:nvPr/>
                </p:nvSpPr>
                <p:spPr>
                  <a:xfrm>
                    <a:off x="6695640" y="3075047"/>
                    <a:ext cx="609600" cy="637672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bn-IN" sz="5400" b="1" dirty="0">
                        <a:solidFill>
                          <a:schemeClr val="tx1"/>
                        </a:solidFill>
                      </a:rPr>
                      <a:t>ঙ</a:t>
                    </a:r>
                    <a:endParaRPr lang="en-US" sz="54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6B8EBB7F-CC93-48B7-A775-286B0DCA5A89}"/>
                      </a:ext>
                    </a:extLst>
                  </p:cNvPr>
                  <p:cNvSpPr/>
                  <p:nvPr/>
                </p:nvSpPr>
                <p:spPr>
                  <a:xfrm>
                    <a:off x="7852614" y="3075047"/>
                    <a:ext cx="667820" cy="609600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bn-IN" sz="6000" b="1" dirty="0">
                        <a:solidFill>
                          <a:schemeClr val="tx1"/>
                        </a:solidFill>
                      </a:rPr>
                      <a:t>গ</a:t>
                    </a:r>
                    <a:endParaRPr lang="en-US" sz="60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22E1448-11FE-4C32-A35F-6C7227342A99}"/>
                      </a:ext>
                    </a:extLst>
                  </p:cNvPr>
                  <p:cNvSpPr txBox="1"/>
                  <p:nvPr/>
                </p:nvSpPr>
                <p:spPr>
                  <a:xfrm>
                    <a:off x="1201229" y="2985434"/>
                    <a:ext cx="2504578" cy="2969384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bn-IN" sz="7200" b="1" dirty="0">
                        <a:latin typeface="NikoshBAN" pitchFamily="2" charset="0"/>
                        <a:cs typeface="NikoshBAN" pitchFamily="2" charset="0"/>
                      </a:rPr>
                      <a:t>বাঙ্গি </a:t>
                    </a:r>
                  </a:p>
                  <a:p>
                    <a:pPr algn="ctr"/>
                    <a:r>
                      <a:rPr lang="bn-IN" sz="7200" b="1" dirty="0">
                        <a:latin typeface="NikoshBAN" pitchFamily="2" charset="0"/>
                        <a:cs typeface="NikoshBAN" pitchFamily="2" charset="0"/>
                      </a:rPr>
                      <a:t> বিলম্বি</a:t>
                    </a:r>
                  </a:p>
                  <a:p>
                    <a:pPr algn="ctr"/>
                    <a:r>
                      <a:rPr lang="bn-IN" sz="7200" b="1" dirty="0">
                        <a:latin typeface="NikoshBAN" pitchFamily="2" charset="0"/>
                        <a:cs typeface="NikoshBAN" pitchFamily="2" charset="0"/>
                      </a:rPr>
                      <a:t>সুগনধ</a:t>
                    </a:r>
                    <a:endParaRPr lang="bn-BD" sz="7200" b="1" dirty="0">
                      <a:latin typeface="NikoshBAN" pitchFamily="2" charset="0"/>
                      <a:cs typeface="NikoshBAN" pitchFamily="2" charset="0"/>
                    </a:endParaRPr>
                  </a:p>
                </p:txBody>
              </p:sp>
              <p:sp>
                <p:nvSpPr>
                  <p:cNvPr id="23" name="Right Arrow 63">
                    <a:extLst>
                      <a:ext uri="{FF2B5EF4-FFF2-40B4-BE49-F238E27FC236}">
                        <a16:creationId xmlns:a16="http://schemas.microsoft.com/office/drawing/2014/main" id="{0BC8910A-B44E-46A6-BFB0-0E346F5E8F8B}"/>
                      </a:ext>
                    </a:extLst>
                  </p:cNvPr>
                  <p:cNvSpPr/>
                  <p:nvPr/>
                </p:nvSpPr>
                <p:spPr>
                  <a:xfrm>
                    <a:off x="5594769" y="3075047"/>
                    <a:ext cx="1010652" cy="666448"/>
                  </a:xfrm>
                  <a:prstGeom prst="rightArrow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6CE4E86F-7682-4B8B-9AD3-82E821F9DB46}"/>
                      </a:ext>
                    </a:extLst>
                  </p:cNvPr>
                  <p:cNvSpPr txBox="1"/>
                  <p:nvPr/>
                </p:nvSpPr>
                <p:spPr>
                  <a:xfrm>
                    <a:off x="1238256" y="3018547"/>
                    <a:ext cx="2504578" cy="2969384"/>
                  </a:xfrm>
                  <a:prstGeom prst="rect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bn-IN" sz="7200" b="1" dirty="0">
                        <a:latin typeface="NikoshBAN" pitchFamily="2" charset="0"/>
                        <a:cs typeface="NikoshBAN" pitchFamily="2" charset="0"/>
                      </a:rPr>
                      <a:t>বাঙ্গি </a:t>
                    </a:r>
                  </a:p>
                  <a:p>
                    <a:pPr algn="ctr"/>
                    <a:r>
                      <a:rPr lang="bn-IN" sz="7200" b="1" dirty="0">
                        <a:latin typeface="NikoshBAN" pitchFamily="2" charset="0"/>
                        <a:cs typeface="NikoshBAN" pitchFamily="2" charset="0"/>
                      </a:rPr>
                      <a:t> বিলম্বি</a:t>
                    </a:r>
                  </a:p>
                  <a:p>
                    <a:pPr algn="ctr"/>
                    <a:r>
                      <a:rPr lang="bn-IN" sz="7200" b="1" dirty="0">
                        <a:latin typeface="NikoshBAN" pitchFamily="2" charset="0"/>
                        <a:cs typeface="NikoshBAN" pitchFamily="2" charset="0"/>
                      </a:rPr>
                      <a:t>সুগনধ</a:t>
                    </a:r>
                    <a:endParaRPr lang="bn-BD" sz="7200" b="1" dirty="0">
                      <a:latin typeface="NikoshBAN" pitchFamily="2" charset="0"/>
                      <a:cs typeface="NikoshBAN" pitchFamily="2" charset="0"/>
                    </a:endParaRPr>
                  </a:p>
                </p:txBody>
              </p:sp>
            </p:grp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6D7C79F-CB0B-4AF0-9049-7AF754D046EC}"/>
                    </a:ext>
                  </a:extLst>
                </p:cNvPr>
                <p:cNvSpPr/>
                <p:nvPr/>
              </p:nvSpPr>
              <p:spPr>
                <a:xfrm>
                  <a:off x="5966588" y="2633772"/>
                  <a:ext cx="1003347" cy="1049228"/>
                </a:xfrm>
                <a:prstGeom prst="rect">
                  <a:avLst/>
                </a:prstGeom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ctr"/>
                  <a:r>
                    <a:rPr lang="bn-IN" sz="6000" b="1" dirty="0">
                      <a:latin typeface="NikoshBAN" pitchFamily="2" charset="0"/>
                      <a:cs typeface="NikoshBAN" pitchFamily="2" charset="0"/>
                    </a:rPr>
                    <a:t>ঙ্গ</a:t>
                  </a:r>
                  <a:endParaRPr lang="en-US" sz="6000" dirty="0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246AE02-49CB-489C-AD6B-8DC3020370A9}"/>
                  </a:ext>
                </a:extLst>
              </p:cNvPr>
              <p:cNvSpPr/>
              <p:nvPr/>
            </p:nvSpPr>
            <p:spPr>
              <a:xfrm flipH="1">
                <a:off x="5966587" y="4906007"/>
                <a:ext cx="1003345" cy="701353"/>
              </a:xfrm>
              <a:prstGeom prst="rect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IN" sz="6000" b="1" dirty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নধ</a:t>
                </a:r>
                <a:endParaRPr lang="en-US" sz="6000" b="1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ED04591-65A4-4269-B3BA-FD75A8B5950F}"/>
                  </a:ext>
                </a:extLst>
              </p:cNvPr>
              <p:cNvSpPr/>
              <p:nvPr/>
            </p:nvSpPr>
            <p:spPr>
              <a:xfrm flipH="1">
                <a:off x="8575498" y="4866307"/>
                <a:ext cx="906319" cy="701353"/>
              </a:xfrm>
              <a:prstGeom prst="rect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IN" sz="6000" b="1" dirty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ন</a:t>
                </a:r>
                <a:endParaRPr lang="en-US" sz="6000" b="1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29" name="Right Arrow 58">
                <a:extLst>
                  <a:ext uri="{FF2B5EF4-FFF2-40B4-BE49-F238E27FC236}">
                    <a16:creationId xmlns:a16="http://schemas.microsoft.com/office/drawing/2014/main" id="{AC4AFAD4-DF53-4A6B-B598-7B22024192EB}"/>
                  </a:ext>
                </a:extLst>
              </p:cNvPr>
              <p:cNvSpPr/>
              <p:nvPr/>
            </p:nvSpPr>
            <p:spPr>
              <a:xfrm>
                <a:off x="7202790" y="4782804"/>
                <a:ext cx="1261862" cy="766758"/>
              </a:xfrm>
              <a:prstGeom prst="rightArrow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762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7444B-38C5-44A8-B139-F378CAEBEF24}"/>
              </a:ext>
            </a:extLst>
          </p:cNvPr>
          <p:cNvSpPr/>
          <p:nvPr/>
        </p:nvSpPr>
        <p:spPr>
          <a:xfrm>
            <a:off x="413657" y="81535"/>
            <a:ext cx="11342913" cy="1015663"/>
          </a:xfrm>
          <a:prstGeom prst="rect">
            <a:avLst/>
          </a:prstGeom>
          <a:solidFill>
            <a:srgbClr val="00B050"/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IN" alt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দলীয় </a:t>
            </a:r>
            <a:r>
              <a:rPr lang="bn-BD" alt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alt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9709A6-D410-45D5-A8CD-0E400412EF69}"/>
              </a:ext>
            </a:extLst>
          </p:cNvPr>
          <p:cNvSpPr/>
          <p:nvPr/>
        </p:nvSpPr>
        <p:spPr>
          <a:xfrm>
            <a:off x="957944" y="3091934"/>
            <a:ext cx="10798626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bn-IN" alt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দলে </a:t>
            </a:r>
            <a:r>
              <a:rPr lang="bn-BD" alt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আলোচনা করে ২ টি করে ফলের নাম</a:t>
            </a:r>
            <a:r>
              <a:rPr lang="bn-IN" alt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ও রং</a:t>
            </a:r>
            <a:r>
              <a:rPr lang="bn-BD" alt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বলবে</a:t>
            </a:r>
            <a:r>
              <a:rPr lang="bn-BD" alt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alt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C349BB-30B0-48AB-A887-65D104899F54}"/>
              </a:ext>
            </a:extLst>
          </p:cNvPr>
          <p:cNvSpPr txBox="1"/>
          <p:nvPr/>
        </p:nvSpPr>
        <p:spPr>
          <a:xfrm>
            <a:off x="261254" y="1954279"/>
            <a:ext cx="11582399" cy="92333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কোন ফলের উপরটা </a:t>
            </a:r>
            <a:r>
              <a:rPr lang="bn-IN" sz="5400" b="1" dirty="0">
                <a:solidFill>
                  <a:srgbClr val="0C8E4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সবুজ</a:t>
            </a:r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 কিনতু ভিতরটা খুব </a:t>
            </a:r>
            <a:r>
              <a:rPr lang="bn-IN" sz="54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লাল</a:t>
            </a:r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BECD41-5260-441F-AE21-3B55B4A7D132}"/>
              </a:ext>
            </a:extLst>
          </p:cNvPr>
          <p:cNvSpPr txBox="1"/>
          <p:nvPr/>
        </p:nvSpPr>
        <p:spPr>
          <a:xfrm>
            <a:off x="261255" y="116111"/>
            <a:ext cx="11582399" cy="156966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9600" b="1" dirty="0">
                <a:latin typeface="NikoshBAN" panose="02000000000000000000" pitchFamily="2" charset="0"/>
                <a:cs typeface="NikoshBAN" panose="02000000000000000000" pitchFamily="2" charset="0"/>
              </a:rPr>
              <a:t>‘প্রশ্ন’</a:t>
            </a:r>
            <a:endParaRPr lang="en-US" sz="9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5FC53-8D24-49A2-B014-4E14485A9139}"/>
              </a:ext>
            </a:extLst>
          </p:cNvPr>
          <p:cNvSpPr txBox="1"/>
          <p:nvPr/>
        </p:nvSpPr>
        <p:spPr>
          <a:xfrm>
            <a:off x="261254" y="3135096"/>
            <a:ext cx="11582399" cy="212365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6600" b="1" dirty="0">
                <a:latin typeface="NikoshBAN" panose="02000000000000000000" pitchFamily="2" charset="0"/>
                <a:cs typeface="NikoshBAN" panose="02000000000000000000" pitchFamily="2" charset="0"/>
              </a:rPr>
              <a:t>উত্তরঃ তরমুজের উপরটা সবুজ,ভেতরটা খুব লাল । </a:t>
            </a:r>
            <a:endParaRPr lang="en-US" sz="6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4" descr="Image result for তরমুজ ছবি">
            <a:extLst>
              <a:ext uri="{FF2B5EF4-FFF2-40B4-BE49-F238E27FC236}">
                <a16:creationId xmlns:a16="http://schemas.microsoft.com/office/drawing/2014/main" id="{BD37AF11-5754-48F9-9231-D6BFDC66E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72" y="4352615"/>
            <a:ext cx="4746168" cy="23272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799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6F470-DF9E-48FD-94EC-3D26EBE8BA4C}"/>
              </a:ext>
            </a:extLst>
          </p:cNvPr>
          <p:cNvSpPr txBox="1"/>
          <p:nvPr/>
        </p:nvSpPr>
        <p:spPr>
          <a:xfrm>
            <a:off x="318653" y="623007"/>
            <a:ext cx="6122555" cy="101566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274F7-E22A-4F0F-B0F1-3C33EC6F21DA}"/>
              </a:ext>
            </a:extLst>
          </p:cNvPr>
          <p:cNvSpPr txBox="1"/>
          <p:nvPr/>
        </p:nvSpPr>
        <p:spPr>
          <a:xfrm>
            <a:off x="318654" y="2660411"/>
            <a:ext cx="5444834" cy="212365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/>
              <a:t>দুটি করে লাল</a:t>
            </a:r>
            <a:r>
              <a:rPr lang="bn-BD" sz="4400" b="1" dirty="0"/>
              <a:t>,</a:t>
            </a:r>
            <a:r>
              <a:rPr lang="bn-IN" sz="4400" b="1" dirty="0"/>
              <a:t>সবুজ, হলুদ রঙের ফলের নাম লিখে আনবে</a:t>
            </a:r>
            <a:r>
              <a:rPr lang="bn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E91978-7FB1-4AC9-9087-294F894B01E8}"/>
              </a:ext>
            </a:extLst>
          </p:cNvPr>
          <p:cNvGrpSpPr/>
          <p:nvPr/>
        </p:nvGrpSpPr>
        <p:grpSpPr>
          <a:xfrm>
            <a:off x="5929747" y="207819"/>
            <a:ext cx="6122555" cy="5597236"/>
            <a:chOff x="5929747" y="207819"/>
            <a:chExt cx="6122555" cy="55972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0450C5-C1F7-4DD5-8463-333099DFE07D}"/>
                </a:ext>
              </a:extLst>
            </p:cNvPr>
            <p:cNvGrpSpPr/>
            <p:nvPr/>
          </p:nvGrpSpPr>
          <p:grpSpPr>
            <a:xfrm>
              <a:off x="5929747" y="207819"/>
              <a:ext cx="6122555" cy="5597236"/>
              <a:chOff x="3241963" y="263237"/>
              <a:chExt cx="6511637" cy="4584686"/>
            </a:xfrm>
          </p:grpSpPr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8D2B840F-881B-4F79-A8BF-43C8846D8BB1}"/>
                  </a:ext>
                </a:extLst>
              </p:cNvPr>
              <p:cNvSpPr/>
              <p:nvPr/>
            </p:nvSpPr>
            <p:spPr>
              <a:xfrm>
                <a:off x="3241963" y="263237"/>
                <a:ext cx="6511637" cy="200891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762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ame 9">
                <a:extLst>
                  <a:ext uri="{FF2B5EF4-FFF2-40B4-BE49-F238E27FC236}">
                    <a16:creationId xmlns:a16="http://schemas.microsoft.com/office/drawing/2014/main" id="{90D5D220-6408-4F27-89C1-9294C138D5C2}"/>
                  </a:ext>
                </a:extLst>
              </p:cNvPr>
              <p:cNvSpPr/>
              <p:nvPr/>
            </p:nvSpPr>
            <p:spPr>
              <a:xfrm>
                <a:off x="4372240" y="2299596"/>
                <a:ext cx="4218710" cy="2548327"/>
              </a:xfrm>
              <a:prstGeom prst="frame">
                <a:avLst/>
              </a:prstGeom>
              <a:solidFill>
                <a:srgbClr val="C00000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23ABF85A-707A-4BE0-A141-C1E20B08F595}"/>
                </a:ext>
              </a:extLst>
            </p:cNvPr>
            <p:cNvSpPr/>
            <p:nvPr/>
          </p:nvSpPr>
          <p:spPr>
            <a:xfrm>
              <a:off x="7523015" y="3228109"/>
              <a:ext cx="443345" cy="872836"/>
            </a:xfrm>
            <a:prstGeom prst="fram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27E398CE-F77B-4A0C-8C98-6169AE342F58}"/>
                </a:ext>
              </a:extLst>
            </p:cNvPr>
            <p:cNvSpPr/>
            <p:nvPr/>
          </p:nvSpPr>
          <p:spPr>
            <a:xfrm>
              <a:off x="10002986" y="3228104"/>
              <a:ext cx="443345" cy="872836"/>
            </a:xfrm>
            <a:prstGeom prst="fram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F1DB8699-D906-4896-BDB0-33506A15A335}"/>
                </a:ext>
              </a:extLst>
            </p:cNvPr>
            <p:cNvSpPr/>
            <p:nvPr/>
          </p:nvSpPr>
          <p:spPr>
            <a:xfrm>
              <a:off x="8496888" y="3228104"/>
              <a:ext cx="1076436" cy="1911932"/>
            </a:xfrm>
            <a:prstGeom prst="fram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558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28D25-D472-4EA9-9A14-9182B7D38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5" y="329597"/>
            <a:ext cx="5900056" cy="54398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AD6B47-EA75-4B79-B3B7-E191DB2FEAC4}"/>
              </a:ext>
            </a:extLst>
          </p:cNvPr>
          <p:cNvSpPr txBox="1"/>
          <p:nvPr/>
        </p:nvSpPr>
        <p:spPr>
          <a:xfrm>
            <a:off x="0" y="960968"/>
            <a:ext cx="6291944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আজ</a:t>
            </a:r>
            <a:r>
              <a:rPr 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6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পর্যন্ত</a:t>
            </a:r>
            <a:r>
              <a:rPr 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24D9E-CA7E-4CB2-88EF-5212C77F2762}"/>
              </a:ext>
            </a:extLst>
          </p:cNvPr>
          <p:cNvSpPr txBox="1"/>
          <p:nvPr/>
        </p:nvSpPr>
        <p:spPr>
          <a:xfrm>
            <a:off x="43554" y="4543096"/>
            <a:ext cx="6248390" cy="10156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6000" dirty="0">
                <a:latin typeface="NikoshBAN" panose="02000000000000000000" pitchFamily="2" charset="0"/>
                <a:cs typeface="NikoshBAN" panose="02000000000000000000" pitchFamily="2" charset="0"/>
              </a:rPr>
              <a:t>আবারো ধন্যবাদ সবাইকে।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8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BE89AC-DDA0-4997-97D3-0A2D620D3204}"/>
              </a:ext>
            </a:extLst>
          </p:cNvPr>
          <p:cNvSpPr txBox="1"/>
          <p:nvPr/>
        </p:nvSpPr>
        <p:spPr>
          <a:xfrm>
            <a:off x="2068640" y="209866"/>
            <a:ext cx="8139660" cy="1200329"/>
          </a:xfrm>
          <a:prstGeom prst="rect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একটি ছড়া গান শুনি </a:t>
            </a:r>
          </a:p>
          <a:p>
            <a:endParaRPr lang="en-US" dirty="0"/>
          </a:p>
        </p:txBody>
      </p:sp>
      <p:pic>
        <p:nvPicPr>
          <p:cNvPr id="8" name="animation_শিশুদের_ছড়া_আয়_ছেলেরা_আয়_মেয়েরা">
            <a:hlinkClick r:id="" action="ppaction://media"/>
            <a:extLst>
              <a:ext uri="{FF2B5EF4-FFF2-40B4-BE49-F238E27FC236}">
                <a16:creationId xmlns:a16="http://schemas.microsoft.com/office/drawing/2014/main" id="{FD7CA138-71D3-4F51-801C-448D17EFBF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344" y="1696598"/>
            <a:ext cx="9266355" cy="3955055"/>
          </a:xfrm>
          <a:prstGeom prst="round2DiagRect">
            <a:avLst>
              <a:gd name="adj1" fmla="val 16667"/>
              <a:gd name="adj2" fmla="val 1016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1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7763382-FB35-4C18-BBEA-22F994AECE13}"/>
              </a:ext>
            </a:extLst>
          </p:cNvPr>
          <p:cNvSpPr txBox="1"/>
          <p:nvPr/>
        </p:nvSpPr>
        <p:spPr>
          <a:xfrm>
            <a:off x="0" y="214624"/>
            <a:ext cx="12192000" cy="1446550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88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88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F6D3DD9-BE1F-4781-AA3A-9FC1BBE3B43F}"/>
              </a:ext>
            </a:extLst>
          </p:cNvPr>
          <p:cNvSpPr txBox="1"/>
          <p:nvPr/>
        </p:nvSpPr>
        <p:spPr>
          <a:xfrm>
            <a:off x="0" y="2223766"/>
            <a:ext cx="12192000" cy="572464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3.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২ পরিচিত ফল সম্পর্কে শুনে বুঝতে পারবে।</a:t>
            </a:r>
          </a:p>
          <a:p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২</a:t>
            </a:r>
            <a:r>
              <a:rPr 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r>
              <a:rPr 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২ পরিচিত ফল সম্পর্কে বর্ণনা করতে পারবে।</a:t>
            </a:r>
          </a:p>
          <a:p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২</a:t>
            </a:r>
            <a:r>
              <a:rPr 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r>
              <a:rPr 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২ পরিচিত ফল সম্পর্কে পড়ে বুঝতে পারবে।</a:t>
            </a:r>
            <a:r>
              <a:rPr lang="bn-IN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২.৪.২ 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পরিচিত ফল</a:t>
            </a:r>
            <a:r>
              <a:rPr lang="bn-IN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ের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রং 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সম্পর্কে লিখতে পারবে।</a:t>
            </a:r>
            <a:r>
              <a:rPr lang="bn-IN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       ১.৩.১ যুক্তব্যঞ্জন পড়তে পারবে ।</a:t>
            </a:r>
          </a:p>
          <a:p>
            <a:pPr algn="ctr"/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01055B-D420-482F-A411-50FFBE331EC7}"/>
              </a:ext>
            </a:extLst>
          </p:cNvPr>
          <p:cNvSpPr/>
          <p:nvPr/>
        </p:nvSpPr>
        <p:spPr>
          <a:xfrm>
            <a:off x="470264" y="2515101"/>
            <a:ext cx="11377748" cy="1569660"/>
          </a:xfrm>
          <a:prstGeom prst="rect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IN" sz="96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এসো আমরা কিছু ছবি দেখি ।   </a:t>
            </a:r>
            <a:endParaRPr lang="en-US" sz="9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4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8886F1-0DCD-41D1-B188-4AD60CD5A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5795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6265D2-03BC-4EA6-9CFA-32A3FCF15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87" y="0"/>
            <a:ext cx="5771213" cy="57958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5B1AA6-0989-4F46-B8B5-47E2AFE28A23}"/>
              </a:ext>
            </a:extLst>
          </p:cNvPr>
          <p:cNvSpPr txBox="1"/>
          <p:nvPr/>
        </p:nvSpPr>
        <p:spPr>
          <a:xfrm>
            <a:off x="622300" y="6057900"/>
            <a:ext cx="4813300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715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</a:t>
            </a:r>
            <a:r>
              <a:rPr lang="bn-IN" sz="48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ফল</a:t>
            </a:r>
            <a:endParaRPr lang="en-US" sz="48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D0063-6825-470C-9A52-5638C1409FD7}"/>
              </a:ext>
            </a:extLst>
          </p:cNvPr>
          <p:cNvSpPr txBox="1"/>
          <p:nvPr/>
        </p:nvSpPr>
        <p:spPr>
          <a:xfrm>
            <a:off x="6997700" y="6057900"/>
            <a:ext cx="4572000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715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IN" sz="48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 ফল</a:t>
            </a:r>
            <a:endParaRPr lang="en-US" sz="48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5D7099-EEA0-47C0-B5AA-97A5F792B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598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E55A26-AC99-46A3-B579-2B82867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89" y="0"/>
            <a:ext cx="5926111" cy="598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1BDF953-7831-451D-BBBC-E9BB4E535F53}"/>
              </a:ext>
            </a:extLst>
          </p:cNvPr>
          <p:cNvSpPr/>
          <p:nvPr/>
        </p:nvSpPr>
        <p:spPr>
          <a:xfrm>
            <a:off x="448129" y="6056978"/>
            <a:ext cx="5328557" cy="77651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কাঁঠাল</a:t>
            </a:r>
            <a:r>
              <a:rPr lang="bn-IN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ফল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24434E-EBE4-4704-949A-0381DCA841C9}"/>
              </a:ext>
            </a:extLst>
          </p:cNvPr>
          <p:cNvSpPr/>
          <p:nvPr/>
        </p:nvSpPr>
        <p:spPr>
          <a:xfrm>
            <a:off x="6803570" y="6103258"/>
            <a:ext cx="4927599" cy="77651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কলা ফল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ED1C3-5948-4A44-A927-93D0C85AA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534" y="3179042"/>
            <a:ext cx="170093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জাম ফলের ছবি">
            <a:extLst>
              <a:ext uri="{FF2B5EF4-FFF2-40B4-BE49-F238E27FC236}">
                <a16:creationId xmlns:a16="http://schemas.microsoft.com/office/drawing/2014/main" id="{E6B38443-31E5-41A5-A5B5-0AD18313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6000" cy="59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জাম ফলের ছবি">
            <a:extLst>
              <a:ext uri="{FF2B5EF4-FFF2-40B4-BE49-F238E27FC236}">
                <a16:creationId xmlns:a16="http://schemas.microsoft.com/office/drawing/2014/main" id="{7D05AC56-9100-4038-B968-0338925D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84" y="0"/>
            <a:ext cx="5805714" cy="59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50910EF-66E8-46ED-BD73-97BDB5680402}"/>
              </a:ext>
            </a:extLst>
          </p:cNvPr>
          <p:cNvSpPr/>
          <p:nvPr/>
        </p:nvSpPr>
        <p:spPr>
          <a:xfrm>
            <a:off x="827314" y="6125030"/>
            <a:ext cx="4441371" cy="732970"/>
          </a:xfrm>
          <a:prstGeom prst="ellipse">
            <a:avLst/>
          </a:prstGeom>
          <a:solidFill>
            <a:schemeClr val="tx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গোলাপ জাম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C5D06C-B228-406D-9662-B8D4EB502B3B}"/>
              </a:ext>
            </a:extLst>
          </p:cNvPr>
          <p:cNvSpPr/>
          <p:nvPr/>
        </p:nvSpPr>
        <p:spPr>
          <a:xfrm>
            <a:off x="7138226" y="6125029"/>
            <a:ext cx="4441371" cy="732970"/>
          </a:xfrm>
          <a:prstGeom prst="ellipse">
            <a:avLst/>
          </a:prstGeom>
          <a:solidFill>
            <a:schemeClr val="tx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কালো জাম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জামরুল ফলের ছবি">
            <a:extLst>
              <a:ext uri="{FF2B5EF4-FFF2-40B4-BE49-F238E27FC236}">
                <a16:creationId xmlns:a16="http://schemas.microsoft.com/office/drawing/2014/main" id="{98D36AA8-7D34-43FF-A623-ED9F4B5EF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2" y="88900"/>
            <a:ext cx="5690756" cy="57080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25A135-3187-4C01-9C40-34B7BCE08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8" y="76200"/>
            <a:ext cx="5846617" cy="57034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F1D0866-AA36-4205-AC46-F4CFF6C59168}"/>
              </a:ext>
            </a:extLst>
          </p:cNvPr>
          <p:cNvSpPr/>
          <p:nvPr/>
        </p:nvSpPr>
        <p:spPr>
          <a:xfrm>
            <a:off x="914400" y="6057900"/>
            <a:ext cx="4305300" cy="8255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জামরুল ফল</a:t>
            </a:r>
            <a:endParaRPr lang="en-US" sz="5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4B6CA7-180D-4044-A152-EBD4F2972274}"/>
              </a:ext>
            </a:extLst>
          </p:cNvPr>
          <p:cNvSpPr/>
          <p:nvPr/>
        </p:nvSpPr>
        <p:spPr>
          <a:xfrm>
            <a:off x="6858000" y="6057900"/>
            <a:ext cx="4686300" cy="8255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জলপাই ফল</a:t>
            </a:r>
            <a:endParaRPr lang="en-US" sz="5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6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637</TotalTime>
  <Words>310</Words>
  <Application>Microsoft Office PowerPoint</Application>
  <PresentationFormat>Widescreen</PresentationFormat>
  <Paragraphs>88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Gill Sans MT</vt:lpstr>
      <vt:lpstr>NikoshBAN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136</cp:revision>
  <dcterms:created xsi:type="dcterms:W3CDTF">2020-03-21T05:36:39Z</dcterms:created>
  <dcterms:modified xsi:type="dcterms:W3CDTF">2020-03-27T07:53:48Z</dcterms:modified>
</cp:coreProperties>
</file>